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6" r:id="rId3"/>
    <p:sldId id="258" r:id="rId4"/>
    <p:sldId id="259" r:id="rId5"/>
    <p:sldId id="260" r:id="rId6"/>
    <p:sldId id="265" r:id="rId7"/>
    <p:sldId id="264" r:id="rId8"/>
    <p:sldId id="261" r:id="rId9"/>
    <p:sldId id="257" r:id="rId10"/>
    <p:sldId id="262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10475-BABB-422B-80AC-B853CFA35BCC}" type="datetimeFigureOut">
              <a:rPr lang="es-ES" smtClean="0"/>
              <a:pPr/>
              <a:t>01/02/2017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F237E-0AA1-4A20-8D5A-CC155E0BFA4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31 USD/TM hasta Puerto</a:t>
            </a:r>
            <a:r>
              <a:rPr lang="es-ES" baseline="0" dirty="0" smtClean="0"/>
              <a:t> Busch</a:t>
            </a:r>
          </a:p>
          <a:p>
            <a:r>
              <a:rPr lang="es-ES" baseline="0" dirty="0" smtClean="0"/>
              <a:t>40 USD/TM </a:t>
            </a:r>
            <a:r>
              <a:rPr lang="es-ES" baseline="0" smtClean="0"/>
              <a:t>hasta Carmelo Peralta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F237E-0AA1-4A20-8D5A-CC155E0BFA4C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1° de la Ley N° 1.158/85 de Organización de la Prefectura Naval que le faculta como policía Fluvial,  de tomar las acciones necesarias para garantizar la navegación y operatividad de las embarcaciones, resuelve modificar el calado máximo permitido para la navegación de embarcaciones en aguas del río Paraguay desde Bahía Negra hasta Puerto Concepción a ocho pies con seis pulgadas de calado (8,06”), para buques, remolcadores y trenes de barcazas, desde Concepción a remanso Castillo, diez pies de calado (10,00”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F237E-0AA1-4A20-8D5A-CC155E0BFA4C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2EA94E-448C-42FA-ACCC-F2A0CAF90C0B}" type="datetimeFigureOut">
              <a:rPr lang="es-ES" smtClean="0"/>
              <a:pPr/>
              <a:t>01/02/2017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FD64FD-1C2F-4D68-AD3F-AAED64CEA65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Rectangle 5"/>
          <p:cNvSpPr/>
          <p:nvPr/>
        </p:nvSpPr>
        <p:spPr bwMode="white">
          <a:xfrm>
            <a:off x="-96" y="5383731"/>
            <a:ext cx="9141620" cy="6170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8" name="Rectangle 3"/>
          <p:cNvSpPr/>
          <p:nvPr/>
        </p:nvSpPr>
        <p:spPr bwMode="ltGray">
          <a:xfrm>
            <a:off x="-108520" y="-278034"/>
            <a:ext cx="9270523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sz="1350" kern="0">
              <a:solidFill>
                <a:prstClr val="white"/>
              </a:solidFill>
              <a:latin typeface="Euphemia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3624240" y="0"/>
            <a:ext cx="1739848" cy="617197"/>
            <a:chOff x="4439816" y="0"/>
            <a:chExt cx="1656184" cy="1002238"/>
          </a:xfrm>
        </p:grpSpPr>
        <p:sp>
          <p:nvSpPr>
            <p:cNvPr id="11" name="Rectángulo 9"/>
            <p:cNvSpPr/>
            <p:nvPr/>
          </p:nvSpPr>
          <p:spPr>
            <a:xfrm>
              <a:off x="4439816" y="0"/>
              <a:ext cx="1656184" cy="435160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350"/>
            </a:p>
          </p:txBody>
        </p:sp>
        <p:sp>
          <p:nvSpPr>
            <p:cNvPr id="12" name="Triángulo isósceles 10"/>
            <p:cNvSpPr/>
            <p:nvPr/>
          </p:nvSpPr>
          <p:spPr>
            <a:xfrm rot="10800000">
              <a:off x="4439816" y="434170"/>
              <a:ext cx="1656184" cy="568068"/>
            </a:xfrm>
            <a:prstGeom prst="triangle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350"/>
            </a:p>
          </p:txBody>
        </p:sp>
      </p:grpSp>
      <p:grpSp>
        <p:nvGrpSpPr>
          <p:cNvPr id="10" name="Grupo 12"/>
          <p:cNvGrpSpPr/>
          <p:nvPr/>
        </p:nvGrpSpPr>
        <p:grpSpPr>
          <a:xfrm rot="10800000">
            <a:off x="-2571" y="6117277"/>
            <a:ext cx="9146571" cy="751679"/>
            <a:chOff x="4439816" y="0"/>
            <a:chExt cx="1656184" cy="1002238"/>
          </a:xfrm>
        </p:grpSpPr>
        <p:sp>
          <p:nvSpPr>
            <p:cNvPr id="14" name="Rectángulo 13"/>
            <p:cNvSpPr/>
            <p:nvPr/>
          </p:nvSpPr>
          <p:spPr>
            <a:xfrm>
              <a:off x="4439816" y="0"/>
              <a:ext cx="1656184" cy="435160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350"/>
            </a:p>
          </p:txBody>
        </p:sp>
        <p:sp>
          <p:nvSpPr>
            <p:cNvPr id="15" name="Triángulo isósceles 14"/>
            <p:cNvSpPr/>
            <p:nvPr/>
          </p:nvSpPr>
          <p:spPr>
            <a:xfrm rot="10800000">
              <a:off x="4439816" y="434170"/>
              <a:ext cx="1656184" cy="568068"/>
            </a:xfrm>
            <a:prstGeom prst="triangle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350"/>
            </a:p>
          </p:txBody>
        </p:sp>
      </p:grpSp>
      <p:pic>
        <p:nvPicPr>
          <p:cNvPr id="16" name="Imagen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742" y="6362281"/>
            <a:ext cx="859946" cy="435370"/>
          </a:xfrm>
          <a:prstGeom prst="rect">
            <a:avLst/>
          </a:prstGeom>
        </p:spPr>
      </p:pic>
      <p:pic>
        <p:nvPicPr>
          <p:cNvPr id="17" name="Imagen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061" y="906188"/>
            <a:ext cx="3133091" cy="722612"/>
          </a:xfrm>
          <a:prstGeom prst="rect">
            <a:avLst/>
          </a:prstGeom>
        </p:spPr>
      </p:pic>
      <p:sp>
        <p:nvSpPr>
          <p:cNvPr id="18" name="13 CuadroTexto"/>
          <p:cNvSpPr txBox="1"/>
          <p:nvPr/>
        </p:nvSpPr>
        <p:spPr>
          <a:xfrm>
            <a:off x="3949529" y="43582"/>
            <a:ext cx="1054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>
                <a:solidFill>
                  <a:schemeClr val="bg1">
                    <a:lumMod val="95000"/>
                  </a:schemeClr>
                </a:solidFill>
              </a:rPr>
              <a:t>LOGÍSTICA</a:t>
            </a:r>
            <a:endParaRPr lang="es-ES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13 CuadroTexto"/>
          <p:cNvSpPr txBox="1"/>
          <p:nvPr/>
        </p:nvSpPr>
        <p:spPr>
          <a:xfrm>
            <a:off x="164770" y="43582"/>
            <a:ext cx="1583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>
                <a:solidFill>
                  <a:schemeClr val="bg1">
                    <a:lumMod val="85000"/>
                  </a:schemeClr>
                </a:solidFill>
              </a:rPr>
              <a:t>EXPORTACIONES</a:t>
            </a:r>
            <a:endParaRPr lang="es-ES" sz="16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0" name="13 CuadroTexto"/>
          <p:cNvSpPr txBox="1"/>
          <p:nvPr/>
        </p:nvSpPr>
        <p:spPr>
          <a:xfrm>
            <a:off x="7596336" y="43582"/>
            <a:ext cx="1314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>
                <a:solidFill>
                  <a:schemeClr val="bg1">
                    <a:lumMod val="85000"/>
                  </a:schemeClr>
                </a:solidFill>
              </a:rPr>
              <a:t>INVERSIONES</a:t>
            </a:r>
            <a:endParaRPr lang="es-ES" sz="16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1" name="Rectángulo 22"/>
          <p:cNvSpPr/>
          <p:nvPr/>
        </p:nvSpPr>
        <p:spPr>
          <a:xfrm>
            <a:off x="2069838" y="3750022"/>
            <a:ext cx="2088232" cy="7590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4"/>
          <p:cNvSpPr/>
          <p:nvPr/>
        </p:nvSpPr>
        <p:spPr>
          <a:xfrm>
            <a:off x="4526473" y="3560295"/>
            <a:ext cx="2088232" cy="7590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5"/>
          <p:cNvSpPr/>
          <p:nvPr/>
        </p:nvSpPr>
        <p:spPr>
          <a:xfrm>
            <a:off x="2699792" y="2328064"/>
            <a:ext cx="2088232" cy="7590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6"/>
          <p:cNvSpPr/>
          <p:nvPr/>
        </p:nvSpPr>
        <p:spPr>
          <a:xfrm>
            <a:off x="5307523" y="2518564"/>
            <a:ext cx="1496725" cy="7590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5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818" y="2829507"/>
            <a:ext cx="2088232" cy="1198985"/>
          </a:xfrm>
          <a:prstGeom prst="rect">
            <a:avLst/>
          </a:prstGeom>
        </p:spPr>
      </p:pic>
      <p:pic>
        <p:nvPicPr>
          <p:cNvPr id="26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72" y="1932902"/>
            <a:ext cx="2088232" cy="1198985"/>
          </a:xfrm>
          <a:prstGeom prst="rect">
            <a:avLst/>
          </a:prstGeom>
        </p:spPr>
      </p:pic>
      <p:pic>
        <p:nvPicPr>
          <p:cNvPr id="27" name="Imagen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52" y="3454151"/>
            <a:ext cx="2088232" cy="11989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2EA94E-448C-42FA-ACCC-F2A0CAF90C0B}" type="datetimeFigureOut">
              <a:rPr lang="es-ES" smtClean="0"/>
              <a:pPr/>
              <a:t>01/02/2017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FD64FD-1C2F-4D68-AD3F-AAED64CEA65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2EA94E-448C-42FA-ACCC-F2A0CAF90C0B}" type="datetimeFigureOut">
              <a:rPr lang="es-ES" smtClean="0"/>
              <a:pPr/>
              <a:t>01/02/2017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FD64FD-1C2F-4D68-AD3F-AAED64CEA65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3200"/>
            <a:ext cx="6500826" cy="5111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2EA94E-448C-42FA-ACCC-F2A0CAF90C0B}" type="datetimeFigureOut">
              <a:rPr lang="es-ES" smtClean="0"/>
              <a:pPr/>
              <a:t>01/02/2017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FD64FD-1C2F-4D68-AD3F-AAED64CEA65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22098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435770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Imagen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061" y="906188"/>
            <a:ext cx="3133091" cy="7226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2EA94E-448C-42FA-ACCC-F2A0CAF90C0B}" type="datetimeFigureOut">
              <a:rPr lang="es-ES" smtClean="0"/>
              <a:pPr/>
              <a:t>01/02/2017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FD64FD-1C2F-4D68-AD3F-AAED64CEA65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2EA94E-448C-42FA-ACCC-F2A0CAF90C0B}" type="datetimeFigureOut">
              <a:rPr lang="es-ES" smtClean="0"/>
              <a:pPr/>
              <a:t>01/02/2017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FD64FD-1C2F-4D68-AD3F-AAED64CEA65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2EA94E-448C-42FA-ACCC-F2A0CAF90C0B}" type="datetimeFigureOut">
              <a:rPr lang="es-ES" smtClean="0"/>
              <a:pPr/>
              <a:t>01/02/2017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FD64FD-1C2F-4D68-AD3F-AAED64CEA65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2EA94E-448C-42FA-ACCC-F2A0CAF90C0B}" type="datetimeFigureOut">
              <a:rPr lang="es-ES" smtClean="0"/>
              <a:pPr/>
              <a:t>01/02/2017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FD64FD-1C2F-4D68-AD3F-AAED64CEA65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2EA94E-448C-42FA-ACCC-F2A0CAF90C0B}" type="datetimeFigureOut">
              <a:rPr lang="es-ES" smtClean="0"/>
              <a:pPr/>
              <a:t>01/02/2017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FD64FD-1C2F-4D68-AD3F-AAED64CEA65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2EA94E-448C-42FA-ACCC-F2A0CAF90C0B}" type="datetimeFigureOut">
              <a:rPr lang="es-ES" smtClean="0"/>
              <a:pPr/>
              <a:t>01/02/2017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FD64FD-1C2F-4D68-AD3F-AAED64CEA65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85720" y="1214422"/>
            <a:ext cx="8643998" cy="528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7" name="Pentágono 9"/>
          <p:cNvSpPr/>
          <p:nvPr/>
        </p:nvSpPr>
        <p:spPr>
          <a:xfrm>
            <a:off x="0" y="144016"/>
            <a:ext cx="6804248" cy="620688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7" y="169943"/>
            <a:ext cx="2232249" cy="568833"/>
          </a:xfrm>
          <a:prstGeom prst="rect">
            <a:avLst/>
          </a:prstGeom>
        </p:spPr>
      </p:pic>
      <p:sp>
        <p:nvSpPr>
          <p:cNvPr id="10" name="Rectangle 6"/>
          <p:cNvSpPr/>
          <p:nvPr/>
        </p:nvSpPr>
        <p:spPr bwMode="ltGray">
          <a:xfrm>
            <a:off x="1190" y="6583680"/>
            <a:ext cx="9141620" cy="27432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sz="135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5113" algn="l" defTabSz="914400" rtl="0" eaLnBrk="1" latinLnBrk="0" hangingPunct="1"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74638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35100" indent="-273050" algn="l" defTabSz="914400" rtl="0" eaLnBrk="1" latinLnBrk="0" hangingPunct="1">
        <a:spcBef>
          <a:spcPct val="20000"/>
        </a:spcBef>
        <a:buFont typeface="Wingdings" pitchFamily="2" charset="2"/>
        <a:buChar char="v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00034" y="4714884"/>
            <a:ext cx="7772400" cy="814392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57290" y="5643578"/>
            <a:ext cx="6400800" cy="423850"/>
          </a:xfrm>
        </p:spPr>
        <p:txBody>
          <a:bodyPr>
            <a:normAutofit fontScale="85000" lnSpcReduction="20000"/>
          </a:bodyPr>
          <a:lstStyle/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Puntos críticos Hidrovía Paraguay - Paraná</a:t>
            </a:r>
            <a:endParaRPr lang="es-ES" b="1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33333" t="27678" r="33333" b="15774"/>
          <a:stretch>
            <a:fillRect/>
          </a:stretch>
        </p:blipFill>
        <p:spPr bwMode="auto">
          <a:xfrm>
            <a:off x="428596" y="1000108"/>
            <a:ext cx="400052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/>
          <a:srcRect l="36328" t="32959" r="37891" b="20898"/>
          <a:stretch>
            <a:fillRect/>
          </a:stretch>
        </p:blipFill>
        <p:spPr bwMode="auto">
          <a:xfrm>
            <a:off x="4709547" y="1000108"/>
            <a:ext cx="3791543" cy="54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Rutas</a:t>
            </a:r>
            <a:endParaRPr lang="es-E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0811" b="4054"/>
          <a:stretch>
            <a:fillRect/>
          </a:stretch>
        </p:blipFill>
        <p:spPr bwMode="auto">
          <a:xfrm>
            <a:off x="726842" y="1214438"/>
            <a:ext cx="7761754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Forma libre"/>
          <p:cNvSpPr/>
          <p:nvPr/>
        </p:nvSpPr>
        <p:spPr>
          <a:xfrm>
            <a:off x="3371850" y="2200275"/>
            <a:ext cx="3434348" cy="1724025"/>
          </a:xfrm>
          <a:custGeom>
            <a:avLst/>
            <a:gdLst>
              <a:gd name="connsiteX0" fmla="*/ 0 w 3434348"/>
              <a:gd name="connsiteY0" fmla="*/ 142875 h 1724025"/>
              <a:gd name="connsiteX1" fmla="*/ 114300 w 3434348"/>
              <a:gd name="connsiteY1" fmla="*/ 133350 h 1724025"/>
              <a:gd name="connsiteX2" fmla="*/ 152400 w 3434348"/>
              <a:gd name="connsiteY2" fmla="*/ 85725 h 1724025"/>
              <a:gd name="connsiteX3" fmla="*/ 209550 w 3434348"/>
              <a:gd name="connsiteY3" fmla="*/ 28575 h 1724025"/>
              <a:gd name="connsiteX4" fmla="*/ 333375 w 3434348"/>
              <a:gd name="connsiteY4" fmla="*/ 9525 h 1724025"/>
              <a:gd name="connsiteX5" fmla="*/ 371475 w 3434348"/>
              <a:gd name="connsiteY5" fmla="*/ 0 h 1724025"/>
              <a:gd name="connsiteX6" fmla="*/ 733425 w 3434348"/>
              <a:gd name="connsiteY6" fmla="*/ 9525 h 1724025"/>
              <a:gd name="connsiteX7" fmla="*/ 762000 w 3434348"/>
              <a:gd name="connsiteY7" fmla="*/ 19050 h 1724025"/>
              <a:gd name="connsiteX8" fmla="*/ 1095375 w 3434348"/>
              <a:gd name="connsiteY8" fmla="*/ 28575 h 1724025"/>
              <a:gd name="connsiteX9" fmla="*/ 1123950 w 3434348"/>
              <a:gd name="connsiteY9" fmla="*/ 57150 h 1724025"/>
              <a:gd name="connsiteX10" fmla="*/ 1247775 w 3434348"/>
              <a:gd name="connsiteY10" fmla="*/ 85725 h 1724025"/>
              <a:gd name="connsiteX11" fmla="*/ 1276350 w 3434348"/>
              <a:gd name="connsiteY11" fmla="*/ 95250 h 1724025"/>
              <a:gd name="connsiteX12" fmla="*/ 1352550 w 3434348"/>
              <a:gd name="connsiteY12" fmla="*/ 114300 h 1724025"/>
              <a:gd name="connsiteX13" fmla="*/ 1381125 w 3434348"/>
              <a:gd name="connsiteY13" fmla="*/ 123825 h 1724025"/>
              <a:gd name="connsiteX14" fmla="*/ 1485900 w 3434348"/>
              <a:gd name="connsiteY14" fmla="*/ 133350 h 1724025"/>
              <a:gd name="connsiteX15" fmla="*/ 1514475 w 3434348"/>
              <a:gd name="connsiteY15" fmla="*/ 142875 h 1724025"/>
              <a:gd name="connsiteX16" fmla="*/ 1571625 w 3434348"/>
              <a:gd name="connsiteY16" fmla="*/ 180975 h 1724025"/>
              <a:gd name="connsiteX17" fmla="*/ 1609725 w 3434348"/>
              <a:gd name="connsiteY17" fmla="*/ 190500 h 1724025"/>
              <a:gd name="connsiteX18" fmla="*/ 1666875 w 3434348"/>
              <a:gd name="connsiteY18" fmla="*/ 209550 h 1724025"/>
              <a:gd name="connsiteX19" fmla="*/ 1743075 w 3434348"/>
              <a:gd name="connsiteY19" fmla="*/ 219075 h 1724025"/>
              <a:gd name="connsiteX20" fmla="*/ 1771650 w 3434348"/>
              <a:gd name="connsiteY20" fmla="*/ 238125 h 1724025"/>
              <a:gd name="connsiteX21" fmla="*/ 1800225 w 3434348"/>
              <a:gd name="connsiteY21" fmla="*/ 247650 h 1724025"/>
              <a:gd name="connsiteX22" fmla="*/ 1885950 w 3434348"/>
              <a:gd name="connsiteY22" fmla="*/ 285750 h 1724025"/>
              <a:gd name="connsiteX23" fmla="*/ 1952625 w 3434348"/>
              <a:gd name="connsiteY23" fmla="*/ 323850 h 1724025"/>
              <a:gd name="connsiteX24" fmla="*/ 1981200 w 3434348"/>
              <a:gd name="connsiteY24" fmla="*/ 342900 h 1724025"/>
              <a:gd name="connsiteX25" fmla="*/ 2009775 w 3434348"/>
              <a:gd name="connsiteY25" fmla="*/ 352425 h 1724025"/>
              <a:gd name="connsiteX26" fmla="*/ 2038350 w 3434348"/>
              <a:gd name="connsiteY26" fmla="*/ 371475 h 1724025"/>
              <a:gd name="connsiteX27" fmla="*/ 2085975 w 3434348"/>
              <a:gd name="connsiteY27" fmla="*/ 390525 h 1724025"/>
              <a:gd name="connsiteX28" fmla="*/ 2124075 w 3434348"/>
              <a:gd name="connsiteY28" fmla="*/ 447675 h 1724025"/>
              <a:gd name="connsiteX29" fmla="*/ 2152650 w 3434348"/>
              <a:gd name="connsiteY29" fmla="*/ 466725 h 1724025"/>
              <a:gd name="connsiteX30" fmla="*/ 2209800 w 3434348"/>
              <a:gd name="connsiteY30" fmla="*/ 485775 h 1724025"/>
              <a:gd name="connsiteX31" fmla="*/ 2238375 w 3434348"/>
              <a:gd name="connsiteY31" fmla="*/ 495300 h 1724025"/>
              <a:gd name="connsiteX32" fmla="*/ 2314575 w 3434348"/>
              <a:gd name="connsiteY32" fmla="*/ 542925 h 1724025"/>
              <a:gd name="connsiteX33" fmla="*/ 2324100 w 3434348"/>
              <a:gd name="connsiteY33" fmla="*/ 571500 h 1724025"/>
              <a:gd name="connsiteX34" fmla="*/ 2476500 w 3434348"/>
              <a:gd name="connsiteY34" fmla="*/ 619125 h 1724025"/>
              <a:gd name="connsiteX35" fmla="*/ 2505075 w 3434348"/>
              <a:gd name="connsiteY35" fmla="*/ 628650 h 1724025"/>
              <a:gd name="connsiteX36" fmla="*/ 2571750 w 3434348"/>
              <a:gd name="connsiteY36" fmla="*/ 657225 h 1724025"/>
              <a:gd name="connsiteX37" fmla="*/ 2628900 w 3434348"/>
              <a:gd name="connsiteY37" fmla="*/ 666750 h 1724025"/>
              <a:gd name="connsiteX38" fmla="*/ 2695575 w 3434348"/>
              <a:gd name="connsiteY38" fmla="*/ 704850 h 1724025"/>
              <a:gd name="connsiteX39" fmla="*/ 2724150 w 3434348"/>
              <a:gd name="connsiteY39" fmla="*/ 723900 h 1724025"/>
              <a:gd name="connsiteX40" fmla="*/ 2752725 w 3434348"/>
              <a:gd name="connsiteY40" fmla="*/ 733425 h 1724025"/>
              <a:gd name="connsiteX41" fmla="*/ 2781300 w 3434348"/>
              <a:gd name="connsiteY41" fmla="*/ 752475 h 1724025"/>
              <a:gd name="connsiteX42" fmla="*/ 2809875 w 3434348"/>
              <a:gd name="connsiteY42" fmla="*/ 762000 h 1724025"/>
              <a:gd name="connsiteX43" fmla="*/ 2847975 w 3434348"/>
              <a:gd name="connsiteY43" fmla="*/ 781050 h 1724025"/>
              <a:gd name="connsiteX44" fmla="*/ 2905125 w 3434348"/>
              <a:gd name="connsiteY44" fmla="*/ 790575 h 1724025"/>
              <a:gd name="connsiteX45" fmla="*/ 2933700 w 3434348"/>
              <a:gd name="connsiteY45" fmla="*/ 809625 h 1724025"/>
              <a:gd name="connsiteX46" fmla="*/ 2971800 w 3434348"/>
              <a:gd name="connsiteY46" fmla="*/ 838200 h 1724025"/>
              <a:gd name="connsiteX47" fmla="*/ 3009900 w 3434348"/>
              <a:gd name="connsiteY47" fmla="*/ 847725 h 1724025"/>
              <a:gd name="connsiteX48" fmla="*/ 3028950 w 3434348"/>
              <a:gd name="connsiteY48" fmla="*/ 876300 h 1724025"/>
              <a:gd name="connsiteX49" fmla="*/ 3057525 w 3434348"/>
              <a:gd name="connsiteY49" fmla="*/ 885825 h 1724025"/>
              <a:gd name="connsiteX50" fmla="*/ 3124200 w 3434348"/>
              <a:gd name="connsiteY50" fmla="*/ 895350 h 1724025"/>
              <a:gd name="connsiteX51" fmla="*/ 3143250 w 3434348"/>
              <a:gd name="connsiteY51" fmla="*/ 923925 h 1724025"/>
              <a:gd name="connsiteX52" fmla="*/ 3248025 w 3434348"/>
              <a:gd name="connsiteY52" fmla="*/ 962025 h 1724025"/>
              <a:gd name="connsiteX53" fmla="*/ 3286125 w 3434348"/>
              <a:gd name="connsiteY53" fmla="*/ 981075 h 1724025"/>
              <a:gd name="connsiteX54" fmla="*/ 3343275 w 3434348"/>
              <a:gd name="connsiteY54" fmla="*/ 1000125 h 1724025"/>
              <a:gd name="connsiteX55" fmla="*/ 3409950 w 3434348"/>
              <a:gd name="connsiteY55" fmla="*/ 1028700 h 1724025"/>
              <a:gd name="connsiteX56" fmla="*/ 3429000 w 3434348"/>
              <a:gd name="connsiteY56" fmla="*/ 1057275 h 1724025"/>
              <a:gd name="connsiteX57" fmla="*/ 3390900 w 3434348"/>
              <a:gd name="connsiteY57" fmla="*/ 1114425 h 1724025"/>
              <a:gd name="connsiteX58" fmla="*/ 3371850 w 3434348"/>
              <a:gd name="connsiteY58" fmla="*/ 1143000 h 1724025"/>
              <a:gd name="connsiteX59" fmla="*/ 3352800 w 3434348"/>
              <a:gd name="connsiteY59" fmla="*/ 1219200 h 1724025"/>
              <a:gd name="connsiteX60" fmla="*/ 3333750 w 3434348"/>
              <a:gd name="connsiteY60" fmla="*/ 1247775 h 1724025"/>
              <a:gd name="connsiteX61" fmla="*/ 3305175 w 3434348"/>
              <a:gd name="connsiteY61" fmla="*/ 1343025 h 1724025"/>
              <a:gd name="connsiteX62" fmla="*/ 3295650 w 3434348"/>
              <a:gd name="connsiteY62" fmla="*/ 1371600 h 1724025"/>
              <a:gd name="connsiteX63" fmla="*/ 3267075 w 3434348"/>
              <a:gd name="connsiteY63" fmla="*/ 1438275 h 1724025"/>
              <a:gd name="connsiteX64" fmla="*/ 3248025 w 3434348"/>
              <a:gd name="connsiteY64" fmla="*/ 1495425 h 1724025"/>
              <a:gd name="connsiteX65" fmla="*/ 3257550 w 3434348"/>
              <a:gd name="connsiteY65" fmla="*/ 1524000 h 1724025"/>
              <a:gd name="connsiteX66" fmla="*/ 3314700 w 3434348"/>
              <a:gd name="connsiteY66" fmla="*/ 1562100 h 1724025"/>
              <a:gd name="connsiteX67" fmla="*/ 3333750 w 3434348"/>
              <a:gd name="connsiteY67" fmla="*/ 1657350 h 1724025"/>
              <a:gd name="connsiteX68" fmla="*/ 3352800 w 3434348"/>
              <a:gd name="connsiteY68" fmla="*/ 1685925 h 1724025"/>
              <a:gd name="connsiteX69" fmla="*/ 3362325 w 3434348"/>
              <a:gd name="connsiteY69" fmla="*/ 1724025 h 1724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3434348" h="1724025">
                <a:moveTo>
                  <a:pt x="0" y="142875"/>
                </a:moveTo>
                <a:cubicBezTo>
                  <a:pt x="38100" y="139700"/>
                  <a:pt x="76810" y="140848"/>
                  <a:pt x="114300" y="133350"/>
                </a:cubicBezTo>
                <a:cubicBezTo>
                  <a:pt x="152197" y="125771"/>
                  <a:pt x="138406" y="110215"/>
                  <a:pt x="152400" y="85725"/>
                </a:cubicBezTo>
                <a:cubicBezTo>
                  <a:pt x="161903" y="69095"/>
                  <a:pt x="186472" y="34344"/>
                  <a:pt x="209550" y="28575"/>
                </a:cubicBezTo>
                <a:cubicBezTo>
                  <a:pt x="250064" y="18447"/>
                  <a:pt x="292250" y="16782"/>
                  <a:pt x="333375" y="9525"/>
                </a:cubicBezTo>
                <a:cubicBezTo>
                  <a:pt x="346267" y="7250"/>
                  <a:pt x="358775" y="3175"/>
                  <a:pt x="371475" y="0"/>
                </a:cubicBezTo>
                <a:cubicBezTo>
                  <a:pt x="492125" y="3175"/>
                  <a:pt x="612877" y="3645"/>
                  <a:pt x="733425" y="9525"/>
                </a:cubicBezTo>
                <a:cubicBezTo>
                  <a:pt x="743453" y="10014"/>
                  <a:pt x="751974" y="18522"/>
                  <a:pt x="762000" y="19050"/>
                </a:cubicBezTo>
                <a:cubicBezTo>
                  <a:pt x="873017" y="24893"/>
                  <a:pt x="984250" y="25400"/>
                  <a:pt x="1095375" y="28575"/>
                </a:cubicBezTo>
                <a:cubicBezTo>
                  <a:pt x="1104900" y="38100"/>
                  <a:pt x="1113602" y="48526"/>
                  <a:pt x="1123950" y="57150"/>
                </a:cubicBezTo>
                <a:cubicBezTo>
                  <a:pt x="1166546" y="92647"/>
                  <a:pt x="1176055" y="78553"/>
                  <a:pt x="1247775" y="85725"/>
                </a:cubicBezTo>
                <a:cubicBezTo>
                  <a:pt x="1257300" y="88900"/>
                  <a:pt x="1266664" y="92608"/>
                  <a:pt x="1276350" y="95250"/>
                </a:cubicBezTo>
                <a:cubicBezTo>
                  <a:pt x="1301609" y="102139"/>
                  <a:pt x="1327712" y="106021"/>
                  <a:pt x="1352550" y="114300"/>
                </a:cubicBezTo>
                <a:cubicBezTo>
                  <a:pt x="1362075" y="117475"/>
                  <a:pt x="1371186" y="122405"/>
                  <a:pt x="1381125" y="123825"/>
                </a:cubicBezTo>
                <a:cubicBezTo>
                  <a:pt x="1415842" y="128785"/>
                  <a:pt x="1450975" y="130175"/>
                  <a:pt x="1485900" y="133350"/>
                </a:cubicBezTo>
                <a:cubicBezTo>
                  <a:pt x="1495425" y="136525"/>
                  <a:pt x="1505698" y="137999"/>
                  <a:pt x="1514475" y="142875"/>
                </a:cubicBezTo>
                <a:cubicBezTo>
                  <a:pt x="1534489" y="153994"/>
                  <a:pt x="1549413" y="175422"/>
                  <a:pt x="1571625" y="180975"/>
                </a:cubicBezTo>
                <a:cubicBezTo>
                  <a:pt x="1584325" y="184150"/>
                  <a:pt x="1597186" y="186738"/>
                  <a:pt x="1609725" y="190500"/>
                </a:cubicBezTo>
                <a:cubicBezTo>
                  <a:pt x="1628959" y="196270"/>
                  <a:pt x="1646950" y="207059"/>
                  <a:pt x="1666875" y="209550"/>
                </a:cubicBezTo>
                <a:lnTo>
                  <a:pt x="1743075" y="219075"/>
                </a:lnTo>
                <a:cubicBezTo>
                  <a:pt x="1752600" y="225425"/>
                  <a:pt x="1761411" y="233005"/>
                  <a:pt x="1771650" y="238125"/>
                </a:cubicBezTo>
                <a:cubicBezTo>
                  <a:pt x="1780630" y="242615"/>
                  <a:pt x="1791508" y="242669"/>
                  <a:pt x="1800225" y="247650"/>
                </a:cubicBezTo>
                <a:cubicBezTo>
                  <a:pt x="1875821" y="290847"/>
                  <a:pt x="1797728" y="268106"/>
                  <a:pt x="1885950" y="285750"/>
                </a:cubicBezTo>
                <a:cubicBezTo>
                  <a:pt x="1940235" y="340035"/>
                  <a:pt x="1885467" y="295068"/>
                  <a:pt x="1952625" y="323850"/>
                </a:cubicBezTo>
                <a:cubicBezTo>
                  <a:pt x="1963147" y="328359"/>
                  <a:pt x="1970961" y="337780"/>
                  <a:pt x="1981200" y="342900"/>
                </a:cubicBezTo>
                <a:cubicBezTo>
                  <a:pt x="1990180" y="347390"/>
                  <a:pt x="2000795" y="347935"/>
                  <a:pt x="2009775" y="352425"/>
                </a:cubicBezTo>
                <a:cubicBezTo>
                  <a:pt x="2020014" y="357545"/>
                  <a:pt x="2028111" y="366355"/>
                  <a:pt x="2038350" y="371475"/>
                </a:cubicBezTo>
                <a:cubicBezTo>
                  <a:pt x="2053643" y="379121"/>
                  <a:pt x="2070100" y="384175"/>
                  <a:pt x="2085975" y="390525"/>
                </a:cubicBezTo>
                <a:cubicBezTo>
                  <a:pt x="2098675" y="409575"/>
                  <a:pt x="2105025" y="434975"/>
                  <a:pt x="2124075" y="447675"/>
                </a:cubicBezTo>
                <a:cubicBezTo>
                  <a:pt x="2133600" y="454025"/>
                  <a:pt x="2142189" y="462076"/>
                  <a:pt x="2152650" y="466725"/>
                </a:cubicBezTo>
                <a:cubicBezTo>
                  <a:pt x="2171000" y="474880"/>
                  <a:pt x="2190750" y="479425"/>
                  <a:pt x="2209800" y="485775"/>
                </a:cubicBezTo>
                <a:cubicBezTo>
                  <a:pt x="2219325" y="488950"/>
                  <a:pt x="2229395" y="490810"/>
                  <a:pt x="2238375" y="495300"/>
                </a:cubicBezTo>
                <a:cubicBezTo>
                  <a:pt x="2290674" y="521450"/>
                  <a:pt x="2265116" y="505831"/>
                  <a:pt x="2314575" y="542925"/>
                </a:cubicBezTo>
                <a:cubicBezTo>
                  <a:pt x="2317750" y="552450"/>
                  <a:pt x="2317672" y="563787"/>
                  <a:pt x="2324100" y="571500"/>
                </a:cubicBezTo>
                <a:cubicBezTo>
                  <a:pt x="2362340" y="617388"/>
                  <a:pt x="2423509" y="613237"/>
                  <a:pt x="2476500" y="619125"/>
                </a:cubicBezTo>
                <a:cubicBezTo>
                  <a:pt x="2486025" y="622300"/>
                  <a:pt x="2495847" y="624695"/>
                  <a:pt x="2505075" y="628650"/>
                </a:cubicBezTo>
                <a:cubicBezTo>
                  <a:pt x="2536435" y="642090"/>
                  <a:pt x="2540821" y="650352"/>
                  <a:pt x="2571750" y="657225"/>
                </a:cubicBezTo>
                <a:cubicBezTo>
                  <a:pt x="2590603" y="661415"/>
                  <a:pt x="2609850" y="663575"/>
                  <a:pt x="2628900" y="666750"/>
                </a:cubicBezTo>
                <a:cubicBezTo>
                  <a:pt x="2683185" y="721035"/>
                  <a:pt x="2628417" y="676068"/>
                  <a:pt x="2695575" y="704850"/>
                </a:cubicBezTo>
                <a:cubicBezTo>
                  <a:pt x="2706097" y="709359"/>
                  <a:pt x="2713911" y="718780"/>
                  <a:pt x="2724150" y="723900"/>
                </a:cubicBezTo>
                <a:cubicBezTo>
                  <a:pt x="2733130" y="728390"/>
                  <a:pt x="2743745" y="728935"/>
                  <a:pt x="2752725" y="733425"/>
                </a:cubicBezTo>
                <a:cubicBezTo>
                  <a:pt x="2762964" y="738545"/>
                  <a:pt x="2771061" y="747355"/>
                  <a:pt x="2781300" y="752475"/>
                </a:cubicBezTo>
                <a:cubicBezTo>
                  <a:pt x="2790280" y="756965"/>
                  <a:pt x="2800647" y="758045"/>
                  <a:pt x="2809875" y="762000"/>
                </a:cubicBezTo>
                <a:cubicBezTo>
                  <a:pt x="2822926" y="767593"/>
                  <a:pt x="2834375" y="776970"/>
                  <a:pt x="2847975" y="781050"/>
                </a:cubicBezTo>
                <a:cubicBezTo>
                  <a:pt x="2866473" y="786599"/>
                  <a:pt x="2886075" y="787400"/>
                  <a:pt x="2905125" y="790575"/>
                </a:cubicBezTo>
                <a:cubicBezTo>
                  <a:pt x="2914650" y="796925"/>
                  <a:pt x="2924385" y="802971"/>
                  <a:pt x="2933700" y="809625"/>
                </a:cubicBezTo>
                <a:cubicBezTo>
                  <a:pt x="2946618" y="818852"/>
                  <a:pt x="2957601" y="831100"/>
                  <a:pt x="2971800" y="838200"/>
                </a:cubicBezTo>
                <a:cubicBezTo>
                  <a:pt x="2983509" y="844054"/>
                  <a:pt x="2997200" y="844550"/>
                  <a:pt x="3009900" y="847725"/>
                </a:cubicBezTo>
                <a:cubicBezTo>
                  <a:pt x="3016250" y="857250"/>
                  <a:pt x="3020011" y="869149"/>
                  <a:pt x="3028950" y="876300"/>
                </a:cubicBezTo>
                <a:cubicBezTo>
                  <a:pt x="3036790" y="882572"/>
                  <a:pt x="3047680" y="883856"/>
                  <a:pt x="3057525" y="885825"/>
                </a:cubicBezTo>
                <a:cubicBezTo>
                  <a:pt x="3079540" y="890228"/>
                  <a:pt x="3101975" y="892175"/>
                  <a:pt x="3124200" y="895350"/>
                </a:cubicBezTo>
                <a:cubicBezTo>
                  <a:pt x="3130550" y="904875"/>
                  <a:pt x="3135155" y="915830"/>
                  <a:pt x="3143250" y="923925"/>
                </a:cubicBezTo>
                <a:cubicBezTo>
                  <a:pt x="3179123" y="959798"/>
                  <a:pt x="3193851" y="934938"/>
                  <a:pt x="3248025" y="962025"/>
                </a:cubicBezTo>
                <a:cubicBezTo>
                  <a:pt x="3260725" y="968375"/>
                  <a:pt x="3272942" y="975802"/>
                  <a:pt x="3286125" y="981075"/>
                </a:cubicBezTo>
                <a:cubicBezTo>
                  <a:pt x="3304769" y="988533"/>
                  <a:pt x="3326567" y="988986"/>
                  <a:pt x="3343275" y="1000125"/>
                </a:cubicBezTo>
                <a:cubicBezTo>
                  <a:pt x="3382742" y="1026437"/>
                  <a:pt x="3360744" y="1016399"/>
                  <a:pt x="3409950" y="1028700"/>
                </a:cubicBezTo>
                <a:cubicBezTo>
                  <a:pt x="3416300" y="1038225"/>
                  <a:pt x="3427381" y="1045942"/>
                  <a:pt x="3429000" y="1057275"/>
                </a:cubicBezTo>
                <a:cubicBezTo>
                  <a:pt x="3434348" y="1094714"/>
                  <a:pt x="3414933" y="1098403"/>
                  <a:pt x="3390900" y="1114425"/>
                </a:cubicBezTo>
                <a:cubicBezTo>
                  <a:pt x="3384550" y="1123950"/>
                  <a:pt x="3375870" y="1132281"/>
                  <a:pt x="3371850" y="1143000"/>
                </a:cubicBezTo>
                <a:cubicBezTo>
                  <a:pt x="3355547" y="1186474"/>
                  <a:pt x="3370427" y="1183946"/>
                  <a:pt x="3352800" y="1219200"/>
                </a:cubicBezTo>
                <a:cubicBezTo>
                  <a:pt x="3347680" y="1229439"/>
                  <a:pt x="3338399" y="1237314"/>
                  <a:pt x="3333750" y="1247775"/>
                </a:cubicBezTo>
                <a:cubicBezTo>
                  <a:pt x="3315642" y="1288519"/>
                  <a:pt x="3316258" y="1304236"/>
                  <a:pt x="3305175" y="1343025"/>
                </a:cubicBezTo>
                <a:cubicBezTo>
                  <a:pt x="3302417" y="1352679"/>
                  <a:pt x="3298408" y="1361946"/>
                  <a:pt x="3295650" y="1371600"/>
                </a:cubicBezTo>
                <a:cubicBezTo>
                  <a:pt x="3260375" y="1495063"/>
                  <a:pt x="3313476" y="1333872"/>
                  <a:pt x="3267075" y="1438275"/>
                </a:cubicBezTo>
                <a:cubicBezTo>
                  <a:pt x="3258920" y="1456625"/>
                  <a:pt x="3248025" y="1495425"/>
                  <a:pt x="3248025" y="1495425"/>
                </a:cubicBezTo>
                <a:cubicBezTo>
                  <a:pt x="3251200" y="1504950"/>
                  <a:pt x="3250450" y="1516900"/>
                  <a:pt x="3257550" y="1524000"/>
                </a:cubicBezTo>
                <a:cubicBezTo>
                  <a:pt x="3273739" y="1540189"/>
                  <a:pt x="3314700" y="1562100"/>
                  <a:pt x="3314700" y="1562100"/>
                </a:cubicBezTo>
                <a:cubicBezTo>
                  <a:pt x="3318210" y="1586671"/>
                  <a:pt x="3320450" y="1630751"/>
                  <a:pt x="3333750" y="1657350"/>
                </a:cubicBezTo>
                <a:cubicBezTo>
                  <a:pt x="3338870" y="1667589"/>
                  <a:pt x="3346450" y="1676400"/>
                  <a:pt x="3352800" y="1685925"/>
                </a:cubicBezTo>
                <a:lnTo>
                  <a:pt x="3362325" y="1724025"/>
                </a:lnTo>
              </a:path>
            </a:pathLst>
          </a:cu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Forma libre"/>
          <p:cNvSpPr/>
          <p:nvPr/>
        </p:nvSpPr>
        <p:spPr>
          <a:xfrm>
            <a:off x="3386295" y="2245807"/>
            <a:ext cx="3406391" cy="2818562"/>
          </a:xfrm>
          <a:custGeom>
            <a:avLst/>
            <a:gdLst>
              <a:gd name="connsiteX0" fmla="*/ 0 w 3406391"/>
              <a:gd name="connsiteY0" fmla="*/ 150725 h 2818562"/>
              <a:gd name="connsiteX1" fmla="*/ 15072 w 3406391"/>
              <a:gd name="connsiteY1" fmla="*/ 160773 h 2818562"/>
              <a:gd name="connsiteX2" fmla="*/ 85410 w 3406391"/>
              <a:gd name="connsiteY2" fmla="*/ 150725 h 2818562"/>
              <a:gd name="connsiteX3" fmla="*/ 115556 w 3406391"/>
              <a:gd name="connsiteY3" fmla="*/ 140677 h 2818562"/>
              <a:gd name="connsiteX4" fmla="*/ 130628 w 3406391"/>
              <a:gd name="connsiteY4" fmla="*/ 130628 h 2818562"/>
              <a:gd name="connsiteX5" fmla="*/ 135652 w 3406391"/>
              <a:gd name="connsiteY5" fmla="*/ 115556 h 2818562"/>
              <a:gd name="connsiteX6" fmla="*/ 145701 w 3406391"/>
              <a:gd name="connsiteY6" fmla="*/ 100483 h 2818562"/>
              <a:gd name="connsiteX7" fmla="*/ 150725 w 3406391"/>
              <a:gd name="connsiteY7" fmla="*/ 85411 h 2818562"/>
              <a:gd name="connsiteX8" fmla="*/ 160773 w 3406391"/>
              <a:gd name="connsiteY8" fmla="*/ 75362 h 2818562"/>
              <a:gd name="connsiteX9" fmla="*/ 175846 w 3406391"/>
              <a:gd name="connsiteY9" fmla="*/ 65314 h 2818562"/>
              <a:gd name="connsiteX10" fmla="*/ 226087 w 3406391"/>
              <a:gd name="connsiteY10" fmla="*/ 50241 h 2818562"/>
              <a:gd name="connsiteX11" fmla="*/ 241160 w 3406391"/>
              <a:gd name="connsiteY11" fmla="*/ 40193 h 2818562"/>
              <a:gd name="connsiteX12" fmla="*/ 261257 w 3406391"/>
              <a:gd name="connsiteY12" fmla="*/ 35169 h 2818562"/>
              <a:gd name="connsiteX13" fmla="*/ 276329 w 3406391"/>
              <a:gd name="connsiteY13" fmla="*/ 30145 h 2818562"/>
              <a:gd name="connsiteX14" fmla="*/ 286378 w 3406391"/>
              <a:gd name="connsiteY14" fmla="*/ 20096 h 2818562"/>
              <a:gd name="connsiteX15" fmla="*/ 316523 w 3406391"/>
              <a:gd name="connsiteY15" fmla="*/ 15072 h 2818562"/>
              <a:gd name="connsiteX16" fmla="*/ 341643 w 3406391"/>
              <a:gd name="connsiteY16" fmla="*/ 10048 h 2818562"/>
              <a:gd name="connsiteX17" fmla="*/ 356716 w 3406391"/>
              <a:gd name="connsiteY17" fmla="*/ 0 h 2818562"/>
              <a:gd name="connsiteX18" fmla="*/ 633046 w 3406391"/>
              <a:gd name="connsiteY18" fmla="*/ 10048 h 2818562"/>
              <a:gd name="connsiteX19" fmla="*/ 663191 w 3406391"/>
              <a:gd name="connsiteY19" fmla="*/ 15072 h 2818562"/>
              <a:gd name="connsiteX20" fmla="*/ 683287 w 3406391"/>
              <a:gd name="connsiteY20" fmla="*/ 20096 h 2818562"/>
              <a:gd name="connsiteX21" fmla="*/ 798843 w 3406391"/>
              <a:gd name="connsiteY21" fmla="*/ 30145 h 2818562"/>
              <a:gd name="connsiteX22" fmla="*/ 1060101 w 3406391"/>
              <a:gd name="connsiteY22" fmla="*/ 45217 h 2818562"/>
              <a:gd name="connsiteX23" fmla="*/ 1095270 w 3406391"/>
              <a:gd name="connsiteY23" fmla="*/ 55266 h 2818562"/>
              <a:gd name="connsiteX24" fmla="*/ 1105318 w 3406391"/>
              <a:gd name="connsiteY24" fmla="*/ 70338 h 2818562"/>
              <a:gd name="connsiteX25" fmla="*/ 1150536 w 3406391"/>
              <a:gd name="connsiteY25" fmla="*/ 85411 h 2818562"/>
              <a:gd name="connsiteX26" fmla="*/ 1190729 w 3406391"/>
              <a:gd name="connsiteY26" fmla="*/ 105507 h 2818562"/>
              <a:gd name="connsiteX27" fmla="*/ 1356527 w 3406391"/>
              <a:gd name="connsiteY27" fmla="*/ 120580 h 2818562"/>
              <a:gd name="connsiteX28" fmla="*/ 1386672 w 3406391"/>
              <a:gd name="connsiteY28" fmla="*/ 135652 h 2818562"/>
              <a:gd name="connsiteX29" fmla="*/ 1396720 w 3406391"/>
              <a:gd name="connsiteY29" fmla="*/ 145701 h 2818562"/>
              <a:gd name="connsiteX30" fmla="*/ 1421841 w 3406391"/>
              <a:gd name="connsiteY30" fmla="*/ 150725 h 2818562"/>
              <a:gd name="connsiteX31" fmla="*/ 1436914 w 3406391"/>
              <a:gd name="connsiteY31" fmla="*/ 155749 h 2818562"/>
              <a:gd name="connsiteX32" fmla="*/ 1552470 w 3406391"/>
              <a:gd name="connsiteY32" fmla="*/ 165797 h 2818562"/>
              <a:gd name="connsiteX33" fmla="*/ 1567542 w 3406391"/>
              <a:gd name="connsiteY33" fmla="*/ 175846 h 2818562"/>
              <a:gd name="connsiteX34" fmla="*/ 1577591 w 3406391"/>
              <a:gd name="connsiteY34" fmla="*/ 185894 h 2818562"/>
              <a:gd name="connsiteX35" fmla="*/ 1592663 w 3406391"/>
              <a:gd name="connsiteY35" fmla="*/ 190918 h 2818562"/>
              <a:gd name="connsiteX36" fmla="*/ 1617784 w 3406391"/>
              <a:gd name="connsiteY36" fmla="*/ 205991 h 2818562"/>
              <a:gd name="connsiteX37" fmla="*/ 1632857 w 3406391"/>
              <a:gd name="connsiteY37" fmla="*/ 216039 h 2818562"/>
              <a:gd name="connsiteX38" fmla="*/ 1668026 w 3406391"/>
              <a:gd name="connsiteY38" fmla="*/ 226088 h 2818562"/>
              <a:gd name="connsiteX39" fmla="*/ 1683098 w 3406391"/>
              <a:gd name="connsiteY39" fmla="*/ 236136 h 2818562"/>
              <a:gd name="connsiteX40" fmla="*/ 1703195 w 3406391"/>
              <a:gd name="connsiteY40" fmla="*/ 246184 h 2818562"/>
              <a:gd name="connsiteX41" fmla="*/ 1723292 w 3406391"/>
              <a:gd name="connsiteY41" fmla="*/ 266281 h 2818562"/>
              <a:gd name="connsiteX42" fmla="*/ 1753437 w 3406391"/>
              <a:gd name="connsiteY42" fmla="*/ 281353 h 2818562"/>
              <a:gd name="connsiteX43" fmla="*/ 1768509 w 3406391"/>
              <a:gd name="connsiteY43" fmla="*/ 286378 h 2818562"/>
              <a:gd name="connsiteX44" fmla="*/ 1798654 w 3406391"/>
              <a:gd name="connsiteY44" fmla="*/ 306474 h 2818562"/>
              <a:gd name="connsiteX45" fmla="*/ 1808703 w 3406391"/>
              <a:gd name="connsiteY45" fmla="*/ 316523 h 2818562"/>
              <a:gd name="connsiteX46" fmla="*/ 1823775 w 3406391"/>
              <a:gd name="connsiteY46" fmla="*/ 321547 h 2818562"/>
              <a:gd name="connsiteX47" fmla="*/ 1833824 w 3406391"/>
              <a:gd name="connsiteY47" fmla="*/ 331595 h 2818562"/>
              <a:gd name="connsiteX48" fmla="*/ 1848896 w 3406391"/>
              <a:gd name="connsiteY48" fmla="*/ 336619 h 2818562"/>
              <a:gd name="connsiteX49" fmla="*/ 1863969 w 3406391"/>
              <a:gd name="connsiteY49" fmla="*/ 346668 h 2818562"/>
              <a:gd name="connsiteX50" fmla="*/ 1884065 w 3406391"/>
              <a:gd name="connsiteY50" fmla="*/ 356716 h 2818562"/>
              <a:gd name="connsiteX51" fmla="*/ 1899138 w 3406391"/>
              <a:gd name="connsiteY51" fmla="*/ 371789 h 2818562"/>
              <a:gd name="connsiteX52" fmla="*/ 1929283 w 3406391"/>
              <a:gd name="connsiteY52" fmla="*/ 381837 h 2818562"/>
              <a:gd name="connsiteX53" fmla="*/ 1944356 w 3406391"/>
              <a:gd name="connsiteY53" fmla="*/ 386861 h 2818562"/>
              <a:gd name="connsiteX54" fmla="*/ 1959428 w 3406391"/>
              <a:gd name="connsiteY54" fmla="*/ 391885 h 2818562"/>
              <a:gd name="connsiteX55" fmla="*/ 2009670 w 3406391"/>
              <a:gd name="connsiteY55" fmla="*/ 406958 h 2818562"/>
              <a:gd name="connsiteX56" fmla="*/ 2024742 w 3406391"/>
              <a:gd name="connsiteY56" fmla="*/ 411982 h 2818562"/>
              <a:gd name="connsiteX57" fmla="*/ 2039815 w 3406391"/>
              <a:gd name="connsiteY57" fmla="*/ 417006 h 2818562"/>
              <a:gd name="connsiteX58" fmla="*/ 2049863 w 3406391"/>
              <a:gd name="connsiteY58" fmla="*/ 427055 h 2818562"/>
              <a:gd name="connsiteX59" fmla="*/ 2080008 w 3406391"/>
              <a:gd name="connsiteY59" fmla="*/ 437103 h 2818562"/>
              <a:gd name="connsiteX60" fmla="*/ 2115178 w 3406391"/>
              <a:gd name="connsiteY60" fmla="*/ 452175 h 2818562"/>
              <a:gd name="connsiteX61" fmla="*/ 2135274 w 3406391"/>
              <a:gd name="connsiteY61" fmla="*/ 462224 h 2818562"/>
              <a:gd name="connsiteX62" fmla="*/ 2155371 w 3406391"/>
              <a:gd name="connsiteY62" fmla="*/ 467248 h 2818562"/>
              <a:gd name="connsiteX63" fmla="*/ 2170443 w 3406391"/>
              <a:gd name="connsiteY63" fmla="*/ 472272 h 2818562"/>
              <a:gd name="connsiteX64" fmla="*/ 2225709 w 3406391"/>
              <a:gd name="connsiteY64" fmla="*/ 482320 h 2818562"/>
              <a:gd name="connsiteX65" fmla="*/ 2205613 w 3406391"/>
              <a:gd name="connsiteY65" fmla="*/ 512466 h 2818562"/>
              <a:gd name="connsiteX66" fmla="*/ 2195564 w 3406391"/>
              <a:gd name="connsiteY66" fmla="*/ 522514 h 2818562"/>
              <a:gd name="connsiteX67" fmla="*/ 2175468 w 3406391"/>
              <a:gd name="connsiteY67" fmla="*/ 527538 h 2818562"/>
              <a:gd name="connsiteX68" fmla="*/ 2165419 w 3406391"/>
              <a:gd name="connsiteY68" fmla="*/ 537586 h 2818562"/>
              <a:gd name="connsiteX69" fmla="*/ 2160395 w 3406391"/>
              <a:gd name="connsiteY69" fmla="*/ 552659 h 2818562"/>
              <a:gd name="connsiteX70" fmla="*/ 2150347 w 3406391"/>
              <a:gd name="connsiteY70" fmla="*/ 567731 h 2818562"/>
              <a:gd name="connsiteX71" fmla="*/ 2130250 w 3406391"/>
              <a:gd name="connsiteY71" fmla="*/ 597877 h 2818562"/>
              <a:gd name="connsiteX72" fmla="*/ 2125226 w 3406391"/>
              <a:gd name="connsiteY72" fmla="*/ 612949 h 2818562"/>
              <a:gd name="connsiteX73" fmla="*/ 2090057 w 3406391"/>
              <a:gd name="connsiteY73" fmla="*/ 643094 h 2818562"/>
              <a:gd name="connsiteX74" fmla="*/ 2059912 w 3406391"/>
              <a:gd name="connsiteY74" fmla="*/ 653142 h 2818562"/>
              <a:gd name="connsiteX75" fmla="*/ 2044839 w 3406391"/>
              <a:gd name="connsiteY75" fmla="*/ 658167 h 2818562"/>
              <a:gd name="connsiteX76" fmla="*/ 2029767 w 3406391"/>
              <a:gd name="connsiteY76" fmla="*/ 668215 h 2818562"/>
              <a:gd name="connsiteX77" fmla="*/ 2024742 w 3406391"/>
              <a:gd name="connsiteY77" fmla="*/ 683288 h 2818562"/>
              <a:gd name="connsiteX78" fmla="*/ 1999621 w 3406391"/>
              <a:gd name="connsiteY78" fmla="*/ 713433 h 2818562"/>
              <a:gd name="connsiteX79" fmla="*/ 1984549 w 3406391"/>
              <a:gd name="connsiteY79" fmla="*/ 718457 h 2818562"/>
              <a:gd name="connsiteX80" fmla="*/ 1954404 w 3406391"/>
              <a:gd name="connsiteY80" fmla="*/ 743578 h 2818562"/>
              <a:gd name="connsiteX81" fmla="*/ 1939331 w 3406391"/>
              <a:gd name="connsiteY81" fmla="*/ 748602 h 2818562"/>
              <a:gd name="connsiteX82" fmla="*/ 1914210 w 3406391"/>
              <a:gd name="connsiteY82" fmla="*/ 768698 h 2818562"/>
              <a:gd name="connsiteX83" fmla="*/ 1904162 w 3406391"/>
              <a:gd name="connsiteY83" fmla="*/ 778747 h 2818562"/>
              <a:gd name="connsiteX84" fmla="*/ 1889090 w 3406391"/>
              <a:gd name="connsiteY84" fmla="*/ 788795 h 2818562"/>
              <a:gd name="connsiteX85" fmla="*/ 1879041 w 3406391"/>
              <a:gd name="connsiteY85" fmla="*/ 803868 h 2818562"/>
              <a:gd name="connsiteX86" fmla="*/ 1868993 w 3406391"/>
              <a:gd name="connsiteY86" fmla="*/ 823964 h 2818562"/>
              <a:gd name="connsiteX87" fmla="*/ 1858945 w 3406391"/>
              <a:gd name="connsiteY87" fmla="*/ 834013 h 2818562"/>
              <a:gd name="connsiteX88" fmla="*/ 1813727 w 3406391"/>
              <a:gd name="connsiteY88" fmla="*/ 889279 h 2818562"/>
              <a:gd name="connsiteX89" fmla="*/ 1798654 w 3406391"/>
              <a:gd name="connsiteY89" fmla="*/ 904351 h 2818562"/>
              <a:gd name="connsiteX90" fmla="*/ 1768509 w 3406391"/>
              <a:gd name="connsiteY90" fmla="*/ 924448 h 2818562"/>
              <a:gd name="connsiteX91" fmla="*/ 1753437 w 3406391"/>
              <a:gd name="connsiteY91" fmla="*/ 959617 h 2818562"/>
              <a:gd name="connsiteX92" fmla="*/ 1738364 w 3406391"/>
              <a:gd name="connsiteY92" fmla="*/ 964641 h 2818562"/>
              <a:gd name="connsiteX93" fmla="*/ 1698171 w 3406391"/>
              <a:gd name="connsiteY93" fmla="*/ 1004835 h 2818562"/>
              <a:gd name="connsiteX94" fmla="*/ 1683098 w 3406391"/>
              <a:gd name="connsiteY94" fmla="*/ 1019907 h 2818562"/>
              <a:gd name="connsiteX95" fmla="*/ 1678074 w 3406391"/>
              <a:gd name="connsiteY95" fmla="*/ 1040004 h 2818562"/>
              <a:gd name="connsiteX96" fmla="*/ 1668026 w 3406391"/>
              <a:gd name="connsiteY96" fmla="*/ 1070149 h 2818562"/>
              <a:gd name="connsiteX97" fmla="*/ 1657978 w 3406391"/>
              <a:gd name="connsiteY97" fmla="*/ 1100294 h 2818562"/>
              <a:gd name="connsiteX98" fmla="*/ 1652953 w 3406391"/>
              <a:gd name="connsiteY98" fmla="*/ 1115367 h 2818562"/>
              <a:gd name="connsiteX99" fmla="*/ 1647929 w 3406391"/>
              <a:gd name="connsiteY99" fmla="*/ 1130439 h 2818562"/>
              <a:gd name="connsiteX100" fmla="*/ 1652953 w 3406391"/>
              <a:gd name="connsiteY100" fmla="*/ 1155560 h 2818562"/>
              <a:gd name="connsiteX101" fmla="*/ 1668026 w 3406391"/>
              <a:gd name="connsiteY101" fmla="*/ 1160584 h 2818562"/>
              <a:gd name="connsiteX102" fmla="*/ 1657978 w 3406391"/>
              <a:gd name="connsiteY102" fmla="*/ 1276140 h 2818562"/>
              <a:gd name="connsiteX103" fmla="*/ 1663002 w 3406391"/>
              <a:gd name="connsiteY103" fmla="*/ 1396720 h 2818562"/>
              <a:gd name="connsiteX104" fmla="*/ 1673050 w 3406391"/>
              <a:gd name="connsiteY104" fmla="*/ 1426866 h 2818562"/>
              <a:gd name="connsiteX105" fmla="*/ 1678074 w 3406391"/>
              <a:gd name="connsiteY105" fmla="*/ 1502228 h 2818562"/>
              <a:gd name="connsiteX106" fmla="*/ 1683098 w 3406391"/>
              <a:gd name="connsiteY106" fmla="*/ 1522325 h 2818562"/>
              <a:gd name="connsiteX107" fmla="*/ 1688123 w 3406391"/>
              <a:gd name="connsiteY107" fmla="*/ 1567542 h 2818562"/>
              <a:gd name="connsiteX108" fmla="*/ 1698171 w 3406391"/>
              <a:gd name="connsiteY108" fmla="*/ 1647929 h 2818562"/>
              <a:gd name="connsiteX109" fmla="*/ 1713243 w 3406391"/>
              <a:gd name="connsiteY109" fmla="*/ 1678074 h 2818562"/>
              <a:gd name="connsiteX110" fmla="*/ 1728316 w 3406391"/>
              <a:gd name="connsiteY110" fmla="*/ 1688123 h 2818562"/>
              <a:gd name="connsiteX111" fmla="*/ 1768509 w 3406391"/>
              <a:gd name="connsiteY111" fmla="*/ 1718268 h 2818562"/>
              <a:gd name="connsiteX112" fmla="*/ 1793630 w 3406391"/>
              <a:gd name="connsiteY112" fmla="*/ 1733340 h 2818562"/>
              <a:gd name="connsiteX113" fmla="*/ 1833824 w 3406391"/>
              <a:gd name="connsiteY113" fmla="*/ 1748413 h 2818562"/>
              <a:gd name="connsiteX114" fmla="*/ 1858945 w 3406391"/>
              <a:gd name="connsiteY114" fmla="*/ 1768509 h 2818562"/>
              <a:gd name="connsiteX115" fmla="*/ 1868993 w 3406391"/>
              <a:gd name="connsiteY115" fmla="*/ 1783582 h 2818562"/>
              <a:gd name="connsiteX116" fmla="*/ 1904162 w 3406391"/>
              <a:gd name="connsiteY116" fmla="*/ 1788606 h 2818562"/>
              <a:gd name="connsiteX117" fmla="*/ 1944356 w 3406391"/>
              <a:gd name="connsiteY117" fmla="*/ 1808703 h 2818562"/>
              <a:gd name="connsiteX118" fmla="*/ 1974501 w 3406391"/>
              <a:gd name="connsiteY118" fmla="*/ 1828800 h 2818562"/>
              <a:gd name="connsiteX119" fmla="*/ 1994597 w 3406391"/>
              <a:gd name="connsiteY119" fmla="*/ 1858945 h 2818562"/>
              <a:gd name="connsiteX120" fmla="*/ 2029767 w 3406391"/>
              <a:gd name="connsiteY120" fmla="*/ 1879041 h 2818562"/>
              <a:gd name="connsiteX121" fmla="*/ 2049863 w 3406391"/>
              <a:gd name="connsiteY121" fmla="*/ 1884066 h 2818562"/>
              <a:gd name="connsiteX122" fmla="*/ 2085032 w 3406391"/>
              <a:gd name="connsiteY122" fmla="*/ 1894114 h 2818562"/>
              <a:gd name="connsiteX123" fmla="*/ 2095081 w 3406391"/>
              <a:gd name="connsiteY123" fmla="*/ 1904162 h 2818562"/>
              <a:gd name="connsiteX124" fmla="*/ 2140298 w 3406391"/>
              <a:gd name="connsiteY124" fmla="*/ 1919235 h 2818562"/>
              <a:gd name="connsiteX125" fmla="*/ 2150347 w 3406391"/>
              <a:gd name="connsiteY125" fmla="*/ 1929283 h 2818562"/>
              <a:gd name="connsiteX126" fmla="*/ 2180492 w 3406391"/>
              <a:gd name="connsiteY126" fmla="*/ 1949380 h 2818562"/>
              <a:gd name="connsiteX127" fmla="*/ 2190540 w 3406391"/>
              <a:gd name="connsiteY127" fmla="*/ 1964452 h 2818562"/>
              <a:gd name="connsiteX128" fmla="*/ 2200589 w 3406391"/>
              <a:gd name="connsiteY128" fmla="*/ 1974501 h 2818562"/>
              <a:gd name="connsiteX129" fmla="*/ 2230734 w 3406391"/>
              <a:gd name="connsiteY129" fmla="*/ 2014694 h 2818562"/>
              <a:gd name="connsiteX130" fmla="*/ 2245806 w 3406391"/>
              <a:gd name="connsiteY130" fmla="*/ 2024742 h 2818562"/>
              <a:gd name="connsiteX131" fmla="*/ 2255854 w 3406391"/>
              <a:gd name="connsiteY131" fmla="*/ 2034791 h 2818562"/>
              <a:gd name="connsiteX132" fmla="*/ 2275951 w 3406391"/>
              <a:gd name="connsiteY132" fmla="*/ 2039815 h 2818562"/>
              <a:gd name="connsiteX133" fmla="*/ 2291024 w 3406391"/>
              <a:gd name="connsiteY133" fmla="*/ 2044839 h 2818562"/>
              <a:gd name="connsiteX134" fmla="*/ 2306096 w 3406391"/>
              <a:gd name="connsiteY134" fmla="*/ 2054888 h 2818562"/>
              <a:gd name="connsiteX135" fmla="*/ 2326193 w 3406391"/>
              <a:gd name="connsiteY135" fmla="*/ 2059912 h 2818562"/>
              <a:gd name="connsiteX136" fmla="*/ 2341265 w 3406391"/>
              <a:gd name="connsiteY136" fmla="*/ 2064936 h 2818562"/>
              <a:gd name="connsiteX137" fmla="*/ 2366386 w 3406391"/>
              <a:gd name="connsiteY137" fmla="*/ 2080008 h 2818562"/>
              <a:gd name="connsiteX138" fmla="*/ 2401556 w 3406391"/>
              <a:gd name="connsiteY138" fmla="*/ 2110153 h 2818562"/>
              <a:gd name="connsiteX139" fmla="*/ 2411604 w 3406391"/>
              <a:gd name="connsiteY139" fmla="*/ 2125226 h 2818562"/>
              <a:gd name="connsiteX140" fmla="*/ 2436725 w 3406391"/>
              <a:gd name="connsiteY140" fmla="*/ 2150347 h 2818562"/>
              <a:gd name="connsiteX141" fmla="*/ 2466870 w 3406391"/>
              <a:gd name="connsiteY141" fmla="*/ 2185516 h 2818562"/>
              <a:gd name="connsiteX142" fmla="*/ 2481942 w 3406391"/>
              <a:gd name="connsiteY142" fmla="*/ 2190540 h 2818562"/>
              <a:gd name="connsiteX143" fmla="*/ 2532184 w 3406391"/>
              <a:gd name="connsiteY143" fmla="*/ 2220685 h 2818562"/>
              <a:gd name="connsiteX144" fmla="*/ 2557305 w 3406391"/>
              <a:gd name="connsiteY144" fmla="*/ 2260879 h 2818562"/>
              <a:gd name="connsiteX145" fmla="*/ 2567353 w 3406391"/>
              <a:gd name="connsiteY145" fmla="*/ 2275951 h 2818562"/>
              <a:gd name="connsiteX146" fmla="*/ 2602523 w 3406391"/>
              <a:gd name="connsiteY146" fmla="*/ 2316145 h 2818562"/>
              <a:gd name="connsiteX147" fmla="*/ 2607547 w 3406391"/>
              <a:gd name="connsiteY147" fmla="*/ 2331217 h 2818562"/>
              <a:gd name="connsiteX148" fmla="*/ 2632668 w 3406391"/>
              <a:gd name="connsiteY148" fmla="*/ 2356338 h 2818562"/>
              <a:gd name="connsiteX149" fmla="*/ 2647740 w 3406391"/>
              <a:gd name="connsiteY149" fmla="*/ 2371411 h 2818562"/>
              <a:gd name="connsiteX150" fmla="*/ 2672861 w 3406391"/>
              <a:gd name="connsiteY150" fmla="*/ 2406580 h 2818562"/>
              <a:gd name="connsiteX151" fmla="*/ 2692958 w 3406391"/>
              <a:gd name="connsiteY151" fmla="*/ 2431701 h 2818562"/>
              <a:gd name="connsiteX152" fmla="*/ 2703006 w 3406391"/>
              <a:gd name="connsiteY152" fmla="*/ 2456822 h 2818562"/>
              <a:gd name="connsiteX153" fmla="*/ 2728127 w 3406391"/>
              <a:gd name="connsiteY153" fmla="*/ 2486967 h 2818562"/>
              <a:gd name="connsiteX154" fmla="*/ 2768320 w 3406391"/>
              <a:gd name="connsiteY154" fmla="*/ 2502039 h 2818562"/>
              <a:gd name="connsiteX155" fmla="*/ 2803490 w 3406391"/>
              <a:gd name="connsiteY155" fmla="*/ 2522136 h 2818562"/>
              <a:gd name="connsiteX156" fmla="*/ 2813538 w 3406391"/>
              <a:gd name="connsiteY156" fmla="*/ 2537208 h 2818562"/>
              <a:gd name="connsiteX157" fmla="*/ 2828610 w 3406391"/>
              <a:gd name="connsiteY157" fmla="*/ 2547257 h 2818562"/>
              <a:gd name="connsiteX158" fmla="*/ 2858756 w 3406391"/>
              <a:gd name="connsiteY158" fmla="*/ 2567353 h 2818562"/>
              <a:gd name="connsiteX159" fmla="*/ 2868804 w 3406391"/>
              <a:gd name="connsiteY159" fmla="*/ 2577402 h 2818562"/>
              <a:gd name="connsiteX160" fmla="*/ 2914021 w 3406391"/>
              <a:gd name="connsiteY160" fmla="*/ 2602523 h 2818562"/>
              <a:gd name="connsiteX161" fmla="*/ 2934118 w 3406391"/>
              <a:gd name="connsiteY161" fmla="*/ 2607547 h 2818562"/>
              <a:gd name="connsiteX162" fmla="*/ 2994408 w 3406391"/>
              <a:gd name="connsiteY162" fmla="*/ 2617595 h 2818562"/>
              <a:gd name="connsiteX163" fmla="*/ 3029578 w 3406391"/>
              <a:gd name="connsiteY163" fmla="*/ 2647740 h 2818562"/>
              <a:gd name="connsiteX164" fmla="*/ 3049674 w 3406391"/>
              <a:gd name="connsiteY164" fmla="*/ 2672861 h 2818562"/>
              <a:gd name="connsiteX165" fmla="*/ 3059723 w 3406391"/>
              <a:gd name="connsiteY165" fmla="*/ 2682909 h 2818562"/>
              <a:gd name="connsiteX166" fmla="*/ 3099916 w 3406391"/>
              <a:gd name="connsiteY166" fmla="*/ 2703006 h 2818562"/>
              <a:gd name="connsiteX167" fmla="*/ 3170254 w 3406391"/>
              <a:gd name="connsiteY167" fmla="*/ 2718079 h 2818562"/>
              <a:gd name="connsiteX168" fmla="*/ 3195375 w 3406391"/>
              <a:gd name="connsiteY168" fmla="*/ 2733151 h 2818562"/>
              <a:gd name="connsiteX169" fmla="*/ 3205424 w 3406391"/>
              <a:gd name="connsiteY169" fmla="*/ 2743200 h 2818562"/>
              <a:gd name="connsiteX170" fmla="*/ 3235569 w 3406391"/>
              <a:gd name="connsiteY170" fmla="*/ 2763296 h 2818562"/>
              <a:gd name="connsiteX171" fmla="*/ 3245617 w 3406391"/>
              <a:gd name="connsiteY171" fmla="*/ 2773345 h 2818562"/>
              <a:gd name="connsiteX172" fmla="*/ 3275762 w 3406391"/>
              <a:gd name="connsiteY172" fmla="*/ 2783393 h 2818562"/>
              <a:gd name="connsiteX173" fmla="*/ 3290835 w 3406391"/>
              <a:gd name="connsiteY173" fmla="*/ 2788417 h 2818562"/>
              <a:gd name="connsiteX174" fmla="*/ 3305907 w 3406391"/>
              <a:gd name="connsiteY174" fmla="*/ 2793441 h 2818562"/>
              <a:gd name="connsiteX175" fmla="*/ 3326004 w 3406391"/>
              <a:gd name="connsiteY175" fmla="*/ 2798466 h 2818562"/>
              <a:gd name="connsiteX176" fmla="*/ 3341076 w 3406391"/>
              <a:gd name="connsiteY176" fmla="*/ 2808514 h 2818562"/>
              <a:gd name="connsiteX177" fmla="*/ 3371221 w 3406391"/>
              <a:gd name="connsiteY177" fmla="*/ 2818562 h 2818562"/>
              <a:gd name="connsiteX178" fmla="*/ 3406391 w 3406391"/>
              <a:gd name="connsiteY178" fmla="*/ 2813538 h 281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</a:cxnLst>
            <a:rect l="l" t="t" r="r" b="b"/>
            <a:pathLst>
              <a:path w="3406391" h="2818562">
                <a:moveTo>
                  <a:pt x="0" y="150725"/>
                </a:moveTo>
                <a:cubicBezTo>
                  <a:pt x="5024" y="154074"/>
                  <a:pt x="9052" y="160310"/>
                  <a:pt x="15072" y="160773"/>
                </a:cubicBezTo>
                <a:cubicBezTo>
                  <a:pt x="33601" y="162198"/>
                  <a:pt x="64814" y="156903"/>
                  <a:pt x="85410" y="150725"/>
                </a:cubicBezTo>
                <a:cubicBezTo>
                  <a:pt x="95555" y="147681"/>
                  <a:pt x="115556" y="140677"/>
                  <a:pt x="115556" y="140677"/>
                </a:cubicBezTo>
                <a:cubicBezTo>
                  <a:pt x="120580" y="137327"/>
                  <a:pt x="126856" y="135343"/>
                  <a:pt x="130628" y="130628"/>
                </a:cubicBezTo>
                <a:cubicBezTo>
                  <a:pt x="133936" y="126493"/>
                  <a:pt x="133284" y="120293"/>
                  <a:pt x="135652" y="115556"/>
                </a:cubicBezTo>
                <a:cubicBezTo>
                  <a:pt x="138353" y="110155"/>
                  <a:pt x="142351" y="105507"/>
                  <a:pt x="145701" y="100483"/>
                </a:cubicBezTo>
                <a:cubicBezTo>
                  <a:pt x="147376" y="95459"/>
                  <a:pt x="148000" y="89952"/>
                  <a:pt x="150725" y="85411"/>
                </a:cubicBezTo>
                <a:cubicBezTo>
                  <a:pt x="153162" y="81349"/>
                  <a:pt x="157074" y="78321"/>
                  <a:pt x="160773" y="75362"/>
                </a:cubicBezTo>
                <a:cubicBezTo>
                  <a:pt x="165488" y="71590"/>
                  <a:pt x="170296" y="67693"/>
                  <a:pt x="175846" y="65314"/>
                </a:cubicBezTo>
                <a:cubicBezTo>
                  <a:pt x="195510" y="56887"/>
                  <a:pt x="205817" y="63753"/>
                  <a:pt x="226087" y="50241"/>
                </a:cubicBezTo>
                <a:cubicBezTo>
                  <a:pt x="231111" y="46892"/>
                  <a:pt x="235610" y="42572"/>
                  <a:pt x="241160" y="40193"/>
                </a:cubicBezTo>
                <a:cubicBezTo>
                  <a:pt x="247507" y="37473"/>
                  <a:pt x="254618" y="37066"/>
                  <a:pt x="261257" y="35169"/>
                </a:cubicBezTo>
                <a:cubicBezTo>
                  <a:pt x="266349" y="33714"/>
                  <a:pt x="271305" y="31820"/>
                  <a:pt x="276329" y="30145"/>
                </a:cubicBezTo>
                <a:cubicBezTo>
                  <a:pt x="279679" y="26795"/>
                  <a:pt x="281942" y="21759"/>
                  <a:pt x="286378" y="20096"/>
                </a:cubicBezTo>
                <a:cubicBezTo>
                  <a:pt x="295916" y="16519"/>
                  <a:pt x="306500" y="16894"/>
                  <a:pt x="316523" y="15072"/>
                </a:cubicBezTo>
                <a:cubicBezTo>
                  <a:pt x="324924" y="13544"/>
                  <a:pt x="333270" y="11723"/>
                  <a:pt x="341643" y="10048"/>
                </a:cubicBezTo>
                <a:cubicBezTo>
                  <a:pt x="346667" y="6699"/>
                  <a:pt x="350680" y="183"/>
                  <a:pt x="356716" y="0"/>
                </a:cubicBezTo>
                <a:lnTo>
                  <a:pt x="633046" y="10048"/>
                </a:lnTo>
                <a:cubicBezTo>
                  <a:pt x="643094" y="11723"/>
                  <a:pt x="653202" y="13074"/>
                  <a:pt x="663191" y="15072"/>
                </a:cubicBezTo>
                <a:cubicBezTo>
                  <a:pt x="669962" y="16426"/>
                  <a:pt x="676462" y="19046"/>
                  <a:pt x="683287" y="20096"/>
                </a:cubicBezTo>
                <a:cubicBezTo>
                  <a:pt x="716300" y="25175"/>
                  <a:pt x="768506" y="27978"/>
                  <a:pt x="798843" y="30145"/>
                </a:cubicBezTo>
                <a:cubicBezTo>
                  <a:pt x="902091" y="64559"/>
                  <a:pt x="818399" y="39963"/>
                  <a:pt x="1060101" y="45217"/>
                </a:cubicBezTo>
                <a:cubicBezTo>
                  <a:pt x="1061417" y="45546"/>
                  <a:pt x="1091992" y="52644"/>
                  <a:pt x="1095270" y="55266"/>
                </a:cubicBezTo>
                <a:cubicBezTo>
                  <a:pt x="1099985" y="59038"/>
                  <a:pt x="1100679" y="66473"/>
                  <a:pt x="1105318" y="70338"/>
                </a:cubicBezTo>
                <a:cubicBezTo>
                  <a:pt x="1118454" y="81285"/>
                  <a:pt x="1134716" y="82246"/>
                  <a:pt x="1150536" y="85411"/>
                </a:cubicBezTo>
                <a:cubicBezTo>
                  <a:pt x="1163934" y="92110"/>
                  <a:pt x="1176519" y="100770"/>
                  <a:pt x="1190729" y="105507"/>
                </a:cubicBezTo>
                <a:cubicBezTo>
                  <a:pt x="1263800" y="129866"/>
                  <a:pt x="1210289" y="115164"/>
                  <a:pt x="1356527" y="120580"/>
                </a:cubicBezTo>
                <a:cubicBezTo>
                  <a:pt x="1372446" y="125886"/>
                  <a:pt x="1372760" y="124522"/>
                  <a:pt x="1386672" y="135652"/>
                </a:cubicBezTo>
                <a:cubicBezTo>
                  <a:pt x="1390371" y="138611"/>
                  <a:pt x="1392366" y="143835"/>
                  <a:pt x="1396720" y="145701"/>
                </a:cubicBezTo>
                <a:cubicBezTo>
                  <a:pt x="1404569" y="149065"/>
                  <a:pt x="1413556" y="148654"/>
                  <a:pt x="1421841" y="150725"/>
                </a:cubicBezTo>
                <a:cubicBezTo>
                  <a:pt x="1426979" y="152009"/>
                  <a:pt x="1431744" y="154600"/>
                  <a:pt x="1436914" y="155749"/>
                </a:cubicBezTo>
                <a:cubicBezTo>
                  <a:pt x="1475377" y="164296"/>
                  <a:pt x="1512360" y="163438"/>
                  <a:pt x="1552470" y="165797"/>
                </a:cubicBezTo>
                <a:cubicBezTo>
                  <a:pt x="1557494" y="169147"/>
                  <a:pt x="1562827" y="172074"/>
                  <a:pt x="1567542" y="175846"/>
                </a:cubicBezTo>
                <a:cubicBezTo>
                  <a:pt x="1571241" y="178805"/>
                  <a:pt x="1573529" y="183457"/>
                  <a:pt x="1577591" y="185894"/>
                </a:cubicBezTo>
                <a:cubicBezTo>
                  <a:pt x="1582132" y="188619"/>
                  <a:pt x="1587639" y="189243"/>
                  <a:pt x="1592663" y="190918"/>
                </a:cubicBezTo>
                <a:cubicBezTo>
                  <a:pt x="1612290" y="210545"/>
                  <a:pt x="1591697" y="192948"/>
                  <a:pt x="1617784" y="205991"/>
                </a:cubicBezTo>
                <a:cubicBezTo>
                  <a:pt x="1623185" y="208691"/>
                  <a:pt x="1627307" y="213660"/>
                  <a:pt x="1632857" y="216039"/>
                </a:cubicBezTo>
                <a:cubicBezTo>
                  <a:pt x="1655404" y="225702"/>
                  <a:pt x="1648463" y="216306"/>
                  <a:pt x="1668026" y="226088"/>
                </a:cubicBezTo>
                <a:cubicBezTo>
                  <a:pt x="1673427" y="228788"/>
                  <a:pt x="1677855" y="233140"/>
                  <a:pt x="1683098" y="236136"/>
                </a:cubicBezTo>
                <a:cubicBezTo>
                  <a:pt x="1689601" y="239852"/>
                  <a:pt x="1696496" y="242835"/>
                  <a:pt x="1703195" y="246184"/>
                </a:cubicBezTo>
                <a:cubicBezTo>
                  <a:pt x="1709894" y="252883"/>
                  <a:pt x="1714304" y="263285"/>
                  <a:pt x="1723292" y="266281"/>
                </a:cubicBezTo>
                <a:cubicBezTo>
                  <a:pt x="1761168" y="278906"/>
                  <a:pt x="1714487" y="261877"/>
                  <a:pt x="1753437" y="281353"/>
                </a:cubicBezTo>
                <a:cubicBezTo>
                  <a:pt x="1758174" y="283721"/>
                  <a:pt x="1763880" y="283806"/>
                  <a:pt x="1768509" y="286378"/>
                </a:cubicBezTo>
                <a:cubicBezTo>
                  <a:pt x="1779066" y="292243"/>
                  <a:pt x="1790115" y="297935"/>
                  <a:pt x="1798654" y="306474"/>
                </a:cubicBezTo>
                <a:cubicBezTo>
                  <a:pt x="1802004" y="309824"/>
                  <a:pt x="1804641" y="314086"/>
                  <a:pt x="1808703" y="316523"/>
                </a:cubicBezTo>
                <a:cubicBezTo>
                  <a:pt x="1813244" y="319248"/>
                  <a:pt x="1818751" y="319872"/>
                  <a:pt x="1823775" y="321547"/>
                </a:cubicBezTo>
                <a:cubicBezTo>
                  <a:pt x="1827125" y="324896"/>
                  <a:pt x="1829762" y="329158"/>
                  <a:pt x="1833824" y="331595"/>
                </a:cubicBezTo>
                <a:cubicBezTo>
                  <a:pt x="1838365" y="334320"/>
                  <a:pt x="1844159" y="334251"/>
                  <a:pt x="1848896" y="336619"/>
                </a:cubicBezTo>
                <a:cubicBezTo>
                  <a:pt x="1854297" y="339320"/>
                  <a:pt x="1858726" y="343672"/>
                  <a:pt x="1863969" y="346668"/>
                </a:cubicBezTo>
                <a:cubicBezTo>
                  <a:pt x="1870472" y="350384"/>
                  <a:pt x="1877971" y="352363"/>
                  <a:pt x="1884065" y="356716"/>
                </a:cubicBezTo>
                <a:cubicBezTo>
                  <a:pt x="1889847" y="360846"/>
                  <a:pt x="1892927" y="368338"/>
                  <a:pt x="1899138" y="371789"/>
                </a:cubicBezTo>
                <a:cubicBezTo>
                  <a:pt x="1908397" y="376933"/>
                  <a:pt x="1919235" y="378488"/>
                  <a:pt x="1929283" y="381837"/>
                </a:cubicBezTo>
                <a:lnTo>
                  <a:pt x="1944356" y="386861"/>
                </a:lnTo>
                <a:cubicBezTo>
                  <a:pt x="1949380" y="388536"/>
                  <a:pt x="1954290" y="390601"/>
                  <a:pt x="1959428" y="391885"/>
                </a:cubicBezTo>
                <a:cubicBezTo>
                  <a:pt x="1989803" y="399478"/>
                  <a:pt x="1972971" y="394724"/>
                  <a:pt x="2009670" y="406958"/>
                </a:cubicBezTo>
                <a:lnTo>
                  <a:pt x="2024742" y="411982"/>
                </a:lnTo>
                <a:lnTo>
                  <a:pt x="2039815" y="417006"/>
                </a:lnTo>
                <a:cubicBezTo>
                  <a:pt x="2043164" y="420356"/>
                  <a:pt x="2045626" y="424937"/>
                  <a:pt x="2049863" y="427055"/>
                </a:cubicBezTo>
                <a:cubicBezTo>
                  <a:pt x="2059337" y="431792"/>
                  <a:pt x="2080008" y="437103"/>
                  <a:pt x="2080008" y="437103"/>
                </a:cubicBezTo>
                <a:cubicBezTo>
                  <a:pt x="2099399" y="456492"/>
                  <a:pt x="2079457" y="440267"/>
                  <a:pt x="2115178" y="452175"/>
                </a:cubicBezTo>
                <a:cubicBezTo>
                  <a:pt x="2122283" y="454543"/>
                  <a:pt x="2128261" y="459594"/>
                  <a:pt x="2135274" y="462224"/>
                </a:cubicBezTo>
                <a:cubicBezTo>
                  <a:pt x="2141739" y="464649"/>
                  <a:pt x="2148732" y="465351"/>
                  <a:pt x="2155371" y="467248"/>
                </a:cubicBezTo>
                <a:cubicBezTo>
                  <a:pt x="2160463" y="468703"/>
                  <a:pt x="2165250" y="471233"/>
                  <a:pt x="2170443" y="472272"/>
                </a:cubicBezTo>
                <a:cubicBezTo>
                  <a:pt x="2260447" y="490272"/>
                  <a:pt x="2166138" y="467427"/>
                  <a:pt x="2225709" y="482320"/>
                </a:cubicBezTo>
                <a:cubicBezTo>
                  <a:pt x="2219010" y="492369"/>
                  <a:pt x="2214153" y="503927"/>
                  <a:pt x="2205613" y="512466"/>
                </a:cubicBezTo>
                <a:cubicBezTo>
                  <a:pt x="2202263" y="515815"/>
                  <a:pt x="2199801" y="520396"/>
                  <a:pt x="2195564" y="522514"/>
                </a:cubicBezTo>
                <a:cubicBezTo>
                  <a:pt x="2189388" y="525602"/>
                  <a:pt x="2182167" y="525863"/>
                  <a:pt x="2175468" y="527538"/>
                </a:cubicBezTo>
                <a:cubicBezTo>
                  <a:pt x="2172118" y="530887"/>
                  <a:pt x="2167856" y="533524"/>
                  <a:pt x="2165419" y="537586"/>
                </a:cubicBezTo>
                <a:cubicBezTo>
                  <a:pt x="2162694" y="542127"/>
                  <a:pt x="2162763" y="547922"/>
                  <a:pt x="2160395" y="552659"/>
                </a:cubicBezTo>
                <a:cubicBezTo>
                  <a:pt x="2157695" y="558060"/>
                  <a:pt x="2153696" y="562707"/>
                  <a:pt x="2150347" y="567731"/>
                </a:cubicBezTo>
                <a:cubicBezTo>
                  <a:pt x="2138402" y="603569"/>
                  <a:pt x="2155339" y="560244"/>
                  <a:pt x="2130250" y="597877"/>
                </a:cubicBezTo>
                <a:cubicBezTo>
                  <a:pt x="2127312" y="602283"/>
                  <a:pt x="2128164" y="608543"/>
                  <a:pt x="2125226" y="612949"/>
                </a:cubicBezTo>
                <a:cubicBezTo>
                  <a:pt x="2120198" y="620491"/>
                  <a:pt x="2097022" y="639611"/>
                  <a:pt x="2090057" y="643094"/>
                </a:cubicBezTo>
                <a:cubicBezTo>
                  <a:pt x="2080583" y="647831"/>
                  <a:pt x="2069960" y="649793"/>
                  <a:pt x="2059912" y="653142"/>
                </a:cubicBezTo>
                <a:cubicBezTo>
                  <a:pt x="2054888" y="654817"/>
                  <a:pt x="2049246" y="655229"/>
                  <a:pt x="2044839" y="658167"/>
                </a:cubicBezTo>
                <a:lnTo>
                  <a:pt x="2029767" y="668215"/>
                </a:lnTo>
                <a:cubicBezTo>
                  <a:pt x="2028092" y="673239"/>
                  <a:pt x="2027111" y="678551"/>
                  <a:pt x="2024742" y="683288"/>
                </a:cubicBezTo>
                <a:cubicBezTo>
                  <a:pt x="2020108" y="692557"/>
                  <a:pt x="2007955" y="707877"/>
                  <a:pt x="1999621" y="713433"/>
                </a:cubicBezTo>
                <a:cubicBezTo>
                  <a:pt x="1995215" y="716371"/>
                  <a:pt x="1989573" y="716782"/>
                  <a:pt x="1984549" y="718457"/>
                </a:cubicBezTo>
                <a:cubicBezTo>
                  <a:pt x="1973440" y="729565"/>
                  <a:pt x="1968390" y="736585"/>
                  <a:pt x="1954404" y="743578"/>
                </a:cubicBezTo>
                <a:cubicBezTo>
                  <a:pt x="1949667" y="745947"/>
                  <a:pt x="1944355" y="746927"/>
                  <a:pt x="1939331" y="748602"/>
                </a:cubicBezTo>
                <a:cubicBezTo>
                  <a:pt x="1919317" y="778623"/>
                  <a:pt x="1941176" y="752518"/>
                  <a:pt x="1914210" y="768698"/>
                </a:cubicBezTo>
                <a:cubicBezTo>
                  <a:pt x="1910148" y="771135"/>
                  <a:pt x="1907861" y="775788"/>
                  <a:pt x="1904162" y="778747"/>
                </a:cubicBezTo>
                <a:cubicBezTo>
                  <a:pt x="1899447" y="782519"/>
                  <a:pt x="1894114" y="785446"/>
                  <a:pt x="1889090" y="788795"/>
                </a:cubicBezTo>
                <a:cubicBezTo>
                  <a:pt x="1885740" y="793819"/>
                  <a:pt x="1882037" y="798625"/>
                  <a:pt x="1879041" y="803868"/>
                </a:cubicBezTo>
                <a:cubicBezTo>
                  <a:pt x="1875325" y="810371"/>
                  <a:pt x="1873147" y="817732"/>
                  <a:pt x="1868993" y="823964"/>
                </a:cubicBezTo>
                <a:cubicBezTo>
                  <a:pt x="1866365" y="827905"/>
                  <a:pt x="1861787" y="830223"/>
                  <a:pt x="1858945" y="834013"/>
                </a:cubicBezTo>
                <a:cubicBezTo>
                  <a:pt x="1818954" y="887335"/>
                  <a:pt x="1860454" y="842554"/>
                  <a:pt x="1813727" y="889279"/>
                </a:cubicBezTo>
                <a:cubicBezTo>
                  <a:pt x="1808703" y="894303"/>
                  <a:pt x="1804566" y="900410"/>
                  <a:pt x="1798654" y="904351"/>
                </a:cubicBezTo>
                <a:lnTo>
                  <a:pt x="1768509" y="924448"/>
                </a:lnTo>
                <a:cubicBezTo>
                  <a:pt x="1765507" y="933455"/>
                  <a:pt x="1759645" y="953409"/>
                  <a:pt x="1753437" y="959617"/>
                </a:cubicBezTo>
                <a:cubicBezTo>
                  <a:pt x="1749692" y="963362"/>
                  <a:pt x="1743388" y="962966"/>
                  <a:pt x="1738364" y="964641"/>
                </a:cubicBezTo>
                <a:lnTo>
                  <a:pt x="1698171" y="1004835"/>
                </a:lnTo>
                <a:lnTo>
                  <a:pt x="1683098" y="1019907"/>
                </a:lnTo>
                <a:cubicBezTo>
                  <a:pt x="1681423" y="1026606"/>
                  <a:pt x="1680058" y="1033390"/>
                  <a:pt x="1678074" y="1040004"/>
                </a:cubicBezTo>
                <a:cubicBezTo>
                  <a:pt x="1675031" y="1050149"/>
                  <a:pt x="1671375" y="1060101"/>
                  <a:pt x="1668026" y="1070149"/>
                </a:cubicBezTo>
                <a:lnTo>
                  <a:pt x="1657978" y="1100294"/>
                </a:lnTo>
                <a:lnTo>
                  <a:pt x="1652953" y="1115367"/>
                </a:lnTo>
                <a:lnTo>
                  <a:pt x="1647929" y="1130439"/>
                </a:lnTo>
                <a:cubicBezTo>
                  <a:pt x="1649604" y="1138813"/>
                  <a:pt x="1648216" y="1148455"/>
                  <a:pt x="1652953" y="1155560"/>
                </a:cubicBezTo>
                <a:cubicBezTo>
                  <a:pt x="1655891" y="1159967"/>
                  <a:pt x="1667407" y="1155324"/>
                  <a:pt x="1668026" y="1160584"/>
                </a:cubicBezTo>
                <a:cubicBezTo>
                  <a:pt x="1671372" y="1189026"/>
                  <a:pt x="1662781" y="1242518"/>
                  <a:pt x="1657978" y="1276140"/>
                </a:cubicBezTo>
                <a:cubicBezTo>
                  <a:pt x="1659653" y="1316333"/>
                  <a:pt x="1658999" y="1356691"/>
                  <a:pt x="1663002" y="1396720"/>
                </a:cubicBezTo>
                <a:cubicBezTo>
                  <a:pt x="1664056" y="1407260"/>
                  <a:pt x="1673050" y="1426866"/>
                  <a:pt x="1673050" y="1426866"/>
                </a:cubicBezTo>
                <a:cubicBezTo>
                  <a:pt x="1674725" y="1451987"/>
                  <a:pt x="1675438" y="1477190"/>
                  <a:pt x="1678074" y="1502228"/>
                </a:cubicBezTo>
                <a:cubicBezTo>
                  <a:pt x="1678797" y="1509095"/>
                  <a:pt x="1682048" y="1515500"/>
                  <a:pt x="1683098" y="1522325"/>
                </a:cubicBezTo>
                <a:cubicBezTo>
                  <a:pt x="1685404" y="1537314"/>
                  <a:pt x="1686685" y="1552445"/>
                  <a:pt x="1688123" y="1567542"/>
                </a:cubicBezTo>
                <a:cubicBezTo>
                  <a:pt x="1692853" y="1617200"/>
                  <a:pt x="1688553" y="1614265"/>
                  <a:pt x="1698171" y="1647929"/>
                </a:cubicBezTo>
                <a:cubicBezTo>
                  <a:pt x="1701440" y="1659371"/>
                  <a:pt x="1704435" y="1669266"/>
                  <a:pt x="1713243" y="1678074"/>
                </a:cubicBezTo>
                <a:cubicBezTo>
                  <a:pt x="1717513" y="1682344"/>
                  <a:pt x="1723772" y="1684147"/>
                  <a:pt x="1728316" y="1688123"/>
                </a:cubicBezTo>
                <a:cubicBezTo>
                  <a:pt x="1763843" y="1719209"/>
                  <a:pt x="1739224" y="1708506"/>
                  <a:pt x="1768509" y="1718268"/>
                </a:cubicBezTo>
                <a:cubicBezTo>
                  <a:pt x="1785221" y="1734978"/>
                  <a:pt x="1770802" y="1723556"/>
                  <a:pt x="1793630" y="1733340"/>
                </a:cubicBezTo>
                <a:cubicBezTo>
                  <a:pt x="1830412" y="1749104"/>
                  <a:pt x="1796772" y="1739151"/>
                  <a:pt x="1833824" y="1748413"/>
                </a:cubicBezTo>
                <a:cubicBezTo>
                  <a:pt x="1845012" y="1755872"/>
                  <a:pt x="1850765" y="1758284"/>
                  <a:pt x="1858945" y="1768509"/>
                </a:cubicBezTo>
                <a:cubicBezTo>
                  <a:pt x="1862717" y="1773224"/>
                  <a:pt x="1863475" y="1781130"/>
                  <a:pt x="1868993" y="1783582"/>
                </a:cubicBezTo>
                <a:cubicBezTo>
                  <a:pt x="1879814" y="1788392"/>
                  <a:pt x="1892439" y="1786931"/>
                  <a:pt x="1904162" y="1788606"/>
                </a:cubicBezTo>
                <a:cubicBezTo>
                  <a:pt x="1962325" y="1807995"/>
                  <a:pt x="1916296" y="1787659"/>
                  <a:pt x="1944356" y="1808703"/>
                </a:cubicBezTo>
                <a:cubicBezTo>
                  <a:pt x="1954017" y="1815949"/>
                  <a:pt x="1974501" y="1828800"/>
                  <a:pt x="1974501" y="1828800"/>
                </a:cubicBezTo>
                <a:cubicBezTo>
                  <a:pt x="1981200" y="1838848"/>
                  <a:pt x="1984549" y="1852246"/>
                  <a:pt x="1994597" y="1858945"/>
                </a:cubicBezTo>
                <a:cubicBezTo>
                  <a:pt x="2007093" y="1867275"/>
                  <a:pt x="2015195" y="1873576"/>
                  <a:pt x="2029767" y="1879041"/>
                </a:cubicBezTo>
                <a:cubicBezTo>
                  <a:pt x="2036232" y="1881466"/>
                  <a:pt x="2043224" y="1882169"/>
                  <a:pt x="2049863" y="1884066"/>
                </a:cubicBezTo>
                <a:cubicBezTo>
                  <a:pt x="2100276" y="1898471"/>
                  <a:pt x="2022264" y="1878422"/>
                  <a:pt x="2085032" y="1894114"/>
                </a:cubicBezTo>
                <a:cubicBezTo>
                  <a:pt x="2088382" y="1897463"/>
                  <a:pt x="2091140" y="1901534"/>
                  <a:pt x="2095081" y="1904162"/>
                </a:cubicBezTo>
                <a:cubicBezTo>
                  <a:pt x="2112912" y="1916049"/>
                  <a:pt x="2119124" y="1915000"/>
                  <a:pt x="2140298" y="1919235"/>
                </a:cubicBezTo>
                <a:cubicBezTo>
                  <a:pt x="2143648" y="1922584"/>
                  <a:pt x="2146557" y="1926441"/>
                  <a:pt x="2150347" y="1929283"/>
                </a:cubicBezTo>
                <a:cubicBezTo>
                  <a:pt x="2160008" y="1936529"/>
                  <a:pt x="2180492" y="1949380"/>
                  <a:pt x="2180492" y="1949380"/>
                </a:cubicBezTo>
                <a:cubicBezTo>
                  <a:pt x="2183841" y="1954404"/>
                  <a:pt x="2186768" y="1959737"/>
                  <a:pt x="2190540" y="1964452"/>
                </a:cubicBezTo>
                <a:cubicBezTo>
                  <a:pt x="2193499" y="1968151"/>
                  <a:pt x="2197747" y="1970711"/>
                  <a:pt x="2200589" y="1974501"/>
                </a:cubicBezTo>
                <a:cubicBezTo>
                  <a:pt x="2212650" y="1990583"/>
                  <a:pt x="2216327" y="2003169"/>
                  <a:pt x="2230734" y="2014694"/>
                </a:cubicBezTo>
                <a:cubicBezTo>
                  <a:pt x="2235449" y="2018466"/>
                  <a:pt x="2241091" y="2020970"/>
                  <a:pt x="2245806" y="2024742"/>
                </a:cubicBezTo>
                <a:cubicBezTo>
                  <a:pt x="2249505" y="2027701"/>
                  <a:pt x="2251617" y="2032673"/>
                  <a:pt x="2255854" y="2034791"/>
                </a:cubicBezTo>
                <a:cubicBezTo>
                  <a:pt x="2262030" y="2037879"/>
                  <a:pt x="2269312" y="2037918"/>
                  <a:pt x="2275951" y="2039815"/>
                </a:cubicBezTo>
                <a:cubicBezTo>
                  <a:pt x="2281043" y="2041270"/>
                  <a:pt x="2286000" y="2043164"/>
                  <a:pt x="2291024" y="2044839"/>
                </a:cubicBezTo>
                <a:cubicBezTo>
                  <a:pt x="2296048" y="2048189"/>
                  <a:pt x="2300546" y="2052509"/>
                  <a:pt x="2306096" y="2054888"/>
                </a:cubicBezTo>
                <a:cubicBezTo>
                  <a:pt x="2312443" y="2057608"/>
                  <a:pt x="2319554" y="2058015"/>
                  <a:pt x="2326193" y="2059912"/>
                </a:cubicBezTo>
                <a:cubicBezTo>
                  <a:pt x="2331285" y="2061367"/>
                  <a:pt x="2336241" y="2063261"/>
                  <a:pt x="2341265" y="2064936"/>
                </a:cubicBezTo>
                <a:cubicBezTo>
                  <a:pt x="2364785" y="2088453"/>
                  <a:pt x="2335947" y="2062614"/>
                  <a:pt x="2366386" y="2080008"/>
                </a:cubicBezTo>
                <a:cubicBezTo>
                  <a:pt x="2376968" y="2086055"/>
                  <a:pt x="2393459" y="2100436"/>
                  <a:pt x="2401556" y="2110153"/>
                </a:cubicBezTo>
                <a:cubicBezTo>
                  <a:pt x="2405422" y="2114792"/>
                  <a:pt x="2407628" y="2120682"/>
                  <a:pt x="2411604" y="2125226"/>
                </a:cubicBezTo>
                <a:cubicBezTo>
                  <a:pt x="2419402" y="2134138"/>
                  <a:pt x="2430156" y="2140494"/>
                  <a:pt x="2436725" y="2150347"/>
                </a:cubicBezTo>
                <a:cubicBezTo>
                  <a:pt x="2443154" y="2159990"/>
                  <a:pt x="2456427" y="2182035"/>
                  <a:pt x="2466870" y="2185516"/>
                </a:cubicBezTo>
                <a:lnTo>
                  <a:pt x="2481942" y="2190540"/>
                </a:lnTo>
                <a:cubicBezTo>
                  <a:pt x="2518319" y="2214792"/>
                  <a:pt x="2501285" y="2205236"/>
                  <a:pt x="2532184" y="2220685"/>
                </a:cubicBezTo>
                <a:cubicBezTo>
                  <a:pt x="2569721" y="2258222"/>
                  <a:pt x="2540831" y="2222439"/>
                  <a:pt x="2557305" y="2260879"/>
                </a:cubicBezTo>
                <a:cubicBezTo>
                  <a:pt x="2559683" y="2266429"/>
                  <a:pt x="2563843" y="2271038"/>
                  <a:pt x="2567353" y="2275951"/>
                </a:cubicBezTo>
                <a:cubicBezTo>
                  <a:pt x="2584650" y="2300167"/>
                  <a:pt x="2580419" y="2294041"/>
                  <a:pt x="2602523" y="2316145"/>
                </a:cubicBezTo>
                <a:cubicBezTo>
                  <a:pt x="2604198" y="2321169"/>
                  <a:pt x="2604370" y="2326980"/>
                  <a:pt x="2607547" y="2331217"/>
                </a:cubicBezTo>
                <a:cubicBezTo>
                  <a:pt x="2614652" y="2340691"/>
                  <a:pt x="2624294" y="2347964"/>
                  <a:pt x="2632668" y="2356338"/>
                </a:cubicBezTo>
                <a:cubicBezTo>
                  <a:pt x="2637692" y="2361362"/>
                  <a:pt x="2643798" y="2365499"/>
                  <a:pt x="2647740" y="2371411"/>
                </a:cubicBezTo>
                <a:cubicBezTo>
                  <a:pt x="2662434" y="2393450"/>
                  <a:pt x="2654166" y="2381652"/>
                  <a:pt x="2672861" y="2406580"/>
                </a:cubicBezTo>
                <a:cubicBezTo>
                  <a:pt x="2687624" y="2450870"/>
                  <a:pt x="2664551" y="2391930"/>
                  <a:pt x="2692958" y="2431701"/>
                </a:cubicBezTo>
                <a:cubicBezTo>
                  <a:pt x="2698200" y="2439040"/>
                  <a:pt x="2698973" y="2448755"/>
                  <a:pt x="2703006" y="2456822"/>
                </a:cubicBezTo>
                <a:cubicBezTo>
                  <a:pt x="2707425" y="2465661"/>
                  <a:pt x="2720046" y="2481917"/>
                  <a:pt x="2728127" y="2486967"/>
                </a:cubicBezTo>
                <a:cubicBezTo>
                  <a:pt x="2743267" y="2496430"/>
                  <a:pt x="2753440" y="2495662"/>
                  <a:pt x="2768320" y="2502039"/>
                </a:cubicBezTo>
                <a:cubicBezTo>
                  <a:pt x="2786166" y="2509687"/>
                  <a:pt x="2788354" y="2512046"/>
                  <a:pt x="2803490" y="2522136"/>
                </a:cubicBezTo>
                <a:cubicBezTo>
                  <a:pt x="2806839" y="2527160"/>
                  <a:pt x="2809269" y="2532938"/>
                  <a:pt x="2813538" y="2537208"/>
                </a:cubicBezTo>
                <a:cubicBezTo>
                  <a:pt x="2817808" y="2541478"/>
                  <a:pt x="2823895" y="2543485"/>
                  <a:pt x="2828610" y="2547257"/>
                </a:cubicBezTo>
                <a:cubicBezTo>
                  <a:pt x="2854179" y="2567712"/>
                  <a:pt x="2818257" y="2547105"/>
                  <a:pt x="2858756" y="2567353"/>
                </a:cubicBezTo>
                <a:cubicBezTo>
                  <a:pt x="2862105" y="2570703"/>
                  <a:pt x="2865014" y="2574560"/>
                  <a:pt x="2868804" y="2577402"/>
                </a:cubicBezTo>
                <a:cubicBezTo>
                  <a:pt x="2890941" y="2594005"/>
                  <a:pt x="2892937" y="2596498"/>
                  <a:pt x="2914021" y="2602523"/>
                </a:cubicBezTo>
                <a:cubicBezTo>
                  <a:pt x="2920660" y="2604420"/>
                  <a:pt x="2927331" y="2606275"/>
                  <a:pt x="2934118" y="2607547"/>
                </a:cubicBezTo>
                <a:cubicBezTo>
                  <a:pt x="2954143" y="2611302"/>
                  <a:pt x="2994408" y="2617595"/>
                  <a:pt x="2994408" y="2617595"/>
                </a:cubicBezTo>
                <a:cubicBezTo>
                  <a:pt x="3021688" y="2653967"/>
                  <a:pt x="2995093" y="2624749"/>
                  <a:pt x="3029578" y="2647740"/>
                </a:cubicBezTo>
                <a:cubicBezTo>
                  <a:pt x="3039974" y="2654671"/>
                  <a:pt x="3041997" y="2663265"/>
                  <a:pt x="3049674" y="2672861"/>
                </a:cubicBezTo>
                <a:cubicBezTo>
                  <a:pt x="3052633" y="2676560"/>
                  <a:pt x="3056024" y="2679950"/>
                  <a:pt x="3059723" y="2682909"/>
                </a:cubicBezTo>
                <a:cubicBezTo>
                  <a:pt x="3072913" y="2693461"/>
                  <a:pt x="3083206" y="2697436"/>
                  <a:pt x="3099916" y="2703006"/>
                </a:cubicBezTo>
                <a:cubicBezTo>
                  <a:pt x="3134837" y="2714646"/>
                  <a:pt x="3134316" y="2712945"/>
                  <a:pt x="3170254" y="2718079"/>
                </a:cubicBezTo>
                <a:cubicBezTo>
                  <a:pt x="3195719" y="2743542"/>
                  <a:pt x="3162761" y="2713582"/>
                  <a:pt x="3195375" y="2733151"/>
                </a:cubicBezTo>
                <a:cubicBezTo>
                  <a:pt x="3199437" y="2735588"/>
                  <a:pt x="3201634" y="2740358"/>
                  <a:pt x="3205424" y="2743200"/>
                </a:cubicBezTo>
                <a:cubicBezTo>
                  <a:pt x="3215085" y="2750446"/>
                  <a:pt x="3227030" y="2754756"/>
                  <a:pt x="3235569" y="2763296"/>
                </a:cubicBezTo>
                <a:cubicBezTo>
                  <a:pt x="3238918" y="2766646"/>
                  <a:pt x="3241380" y="2771227"/>
                  <a:pt x="3245617" y="2773345"/>
                </a:cubicBezTo>
                <a:cubicBezTo>
                  <a:pt x="3255091" y="2778082"/>
                  <a:pt x="3265714" y="2780044"/>
                  <a:pt x="3275762" y="2783393"/>
                </a:cubicBezTo>
                <a:lnTo>
                  <a:pt x="3290835" y="2788417"/>
                </a:lnTo>
                <a:cubicBezTo>
                  <a:pt x="3295859" y="2790092"/>
                  <a:pt x="3300769" y="2792156"/>
                  <a:pt x="3305907" y="2793441"/>
                </a:cubicBezTo>
                <a:lnTo>
                  <a:pt x="3326004" y="2798466"/>
                </a:lnTo>
                <a:cubicBezTo>
                  <a:pt x="3331028" y="2801815"/>
                  <a:pt x="3335558" y="2806062"/>
                  <a:pt x="3341076" y="2808514"/>
                </a:cubicBezTo>
                <a:cubicBezTo>
                  <a:pt x="3350755" y="2812816"/>
                  <a:pt x="3371221" y="2818562"/>
                  <a:pt x="3371221" y="2818562"/>
                </a:cubicBezTo>
                <a:lnTo>
                  <a:pt x="3406391" y="2813538"/>
                </a:lnTo>
              </a:path>
            </a:pathLst>
          </a:custGeom>
          <a:ln w="381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6786578" y="3929066"/>
            <a:ext cx="11208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Puerto Busch</a:t>
            </a:r>
            <a:endParaRPr lang="es-ES" sz="105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429256" y="5072074"/>
            <a:ext cx="175881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Puerto Carmelo Peralta</a:t>
            </a:r>
            <a:endParaRPr lang="es-ES" sz="105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10 Forma libre"/>
          <p:cNvSpPr/>
          <p:nvPr/>
        </p:nvSpPr>
        <p:spPr>
          <a:xfrm>
            <a:off x="6632369" y="3182587"/>
            <a:ext cx="534389" cy="3313216"/>
          </a:xfrm>
          <a:custGeom>
            <a:avLst/>
            <a:gdLst>
              <a:gd name="connsiteX0" fmla="*/ 308758 w 534389"/>
              <a:gd name="connsiteY0" fmla="*/ 0 h 3313216"/>
              <a:gd name="connsiteX1" fmla="*/ 350322 w 534389"/>
              <a:gd name="connsiteY1" fmla="*/ 11875 h 3313216"/>
              <a:gd name="connsiteX2" fmla="*/ 362197 w 534389"/>
              <a:gd name="connsiteY2" fmla="*/ 29688 h 3313216"/>
              <a:gd name="connsiteX3" fmla="*/ 368135 w 534389"/>
              <a:gd name="connsiteY3" fmla="*/ 59377 h 3313216"/>
              <a:gd name="connsiteX4" fmla="*/ 391886 w 534389"/>
              <a:gd name="connsiteY4" fmla="*/ 95003 h 3313216"/>
              <a:gd name="connsiteX5" fmla="*/ 403761 w 534389"/>
              <a:gd name="connsiteY5" fmla="*/ 112816 h 3313216"/>
              <a:gd name="connsiteX6" fmla="*/ 421574 w 534389"/>
              <a:gd name="connsiteY6" fmla="*/ 148442 h 3313216"/>
              <a:gd name="connsiteX7" fmla="*/ 439387 w 534389"/>
              <a:gd name="connsiteY7" fmla="*/ 166255 h 3313216"/>
              <a:gd name="connsiteX8" fmla="*/ 463137 w 534389"/>
              <a:gd name="connsiteY8" fmla="*/ 201881 h 3313216"/>
              <a:gd name="connsiteX9" fmla="*/ 475013 w 534389"/>
              <a:gd name="connsiteY9" fmla="*/ 237507 h 3313216"/>
              <a:gd name="connsiteX10" fmla="*/ 504701 w 534389"/>
              <a:gd name="connsiteY10" fmla="*/ 273132 h 3313216"/>
              <a:gd name="connsiteX11" fmla="*/ 498763 w 534389"/>
              <a:gd name="connsiteY11" fmla="*/ 397823 h 3313216"/>
              <a:gd name="connsiteX12" fmla="*/ 492826 w 534389"/>
              <a:gd name="connsiteY12" fmla="*/ 415636 h 3313216"/>
              <a:gd name="connsiteX13" fmla="*/ 445325 w 534389"/>
              <a:gd name="connsiteY13" fmla="*/ 457200 h 3313216"/>
              <a:gd name="connsiteX14" fmla="*/ 427512 w 534389"/>
              <a:gd name="connsiteY14" fmla="*/ 469075 h 3313216"/>
              <a:gd name="connsiteX15" fmla="*/ 421574 w 534389"/>
              <a:gd name="connsiteY15" fmla="*/ 486888 h 3313216"/>
              <a:gd name="connsiteX16" fmla="*/ 391886 w 534389"/>
              <a:gd name="connsiteY16" fmla="*/ 510639 h 3313216"/>
              <a:gd name="connsiteX17" fmla="*/ 350322 w 534389"/>
              <a:gd name="connsiteY17" fmla="*/ 546265 h 3313216"/>
              <a:gd name="connsiteX18" fmla="*/ 296883 w 534389"/>
              <a:gd name="connsiteY18" fmla="*/ 575953 h 3313216"/>
              <a:gd name="connsiteX19" fmla="*/ 273132 w 534389"/>
              <a:gd name="connsiteY19" fmla="*/ 599704 h 3313216"/>
              <a:gd name="connsiteX20" fmla="*/ 261257 w 534389"/>
              <a:gd name="connsiteY20" fmla="*/ 617517 h 3313216"/>
              <a:gd name="connsiteX21" fmla="*/ 243444 w 534389"/>
              <a:gd name="connsiteY21" fmla="*/ 629392 h 3313216"/>
              <a:gd name="connsiteX22" fmla="*/ 219693 w 534389"/>
              <a:gd name="connsiteY22" fmla="*/ 659081 h 3313216"/>
              <a:gd name="connsiteX23" fmla="*/ 178130 w 534389"/>
              <a:gd name="connsiteY23" fmla="*/ 694707 h 3313216"/>
              <a:gd name="connsiteX24" fmla="*/ 148441 w 534389"/>
              <a:gd name="connsiteY24" fmla="*/ 724395 h 3313216"/>
              <a:gd name="connsiteX25" fmla="*/ 130628 w 534389"/>
              <a:gd name="connsiteY25" fmla="*/ 736270 h 3313216"/>
              <a:gd name="connsiteX26" fmla="*/ 112815 w 534389"/>
              <a:gd name="connsiteY26" fmla="*/ 742208 h 3313216"/>
              <a:gd name="connsiteX27" fmla="*/ 77189 w 534389"/>
              <a:gd name="connsiteY27" fmla="*/ 765958 h 3313216"/>
              <a:gd name="connsiteX28" fmla="*/ 53439 w 534389"/>
              <a:gd name="connsiteY28" fmla="*/ 777834 h 3313216"/>
              <a:gd name="connsiteX29" fmla="*/ 29688 w 534389"/>
              <a:gd name="connsiteY29" fmla="*/ 813460 h 3313216"/>
              <a:gd name="connsiteX30" fmla="*/ 23750 w 534389"/>
              <a:gd name="connsiteY30" fmla="*/ 831273 h 3313216"/>
              <a:gd name="connsiteX31" fmla="*/ 0 w 534389"/>
              <a:gd name="connsiteY31" fmla="*/ 866899 h 3313216"/>
              <a:gd name="connsiteX32" fmla="*/ 41563 w 534389"/>
              <a:gd name="connsiteY32" fmla="*/ 890649 h 3313216"/>
              <a:gd name="connsiteX33" fmla="*/ 53439 w 534389"/>
              <a:gd name="connsiteY33" fmla="*/ 902525 h 3313216"/>
              <a:gd name="connsiteX34" fmla="*/ 53439 w 534389"/>
              <a:gd name="connsiteY34" fmla="*/ 973777 h 3313216"/>
              <a:gd name="connsiteX35" fmla="*/ 71252 w 534389"/>
              <a:gd name="connsiteY35" fmla="*/ 979714 h 3313216"/>
              <a:gd name="connsiteX36" fmla="*/ 83127 w 534389"/>
              <a:gd name="connsiteY36" fmla="*/ 991590 h 3313216"/>
              <a:gd name="connsiteX37" fmla="*/ 100940 w 534389"/>
              <a:gd name="connsiteY37" fmla="*/ 1080655 h 3313216"/>
              <a:gd name="connsiteX38" fmla="*/ 124691 w 534389"/>
              <a:gd name="connsiteY38" fmla="*/ 1116281 h 3313216"/>
              <a:gd name="connsiteX39" fmla="*/ 130628 w 534389"/>
              <a:gd name="connsiteY39" fmla="*/ 1187532 h 3313216"/>
              <a:gd name="connsiteX40" fmla="*/ 148441 w 534389"/>
              <a:gd name="connsiteY40" fmla="*/ 1193470 h 3313216"/>
              <a:gd name="connsiteX41" fmla="*/ 172192 w 534389"/>
              <a:gd name="connsiteY41" fmla="*/ 1217221 h 3313216"/>
              <a:gd name="connsiteX42" fmla="*/ 178130 w 534389"/>
              <a:gd name="connsiteY42" fmla="*/ 1240971 h 3313216"/>
              <a:gd name="connsiteX43" fmla="*/ 190005 w 534389"/>
              <a:gd name="connsiteY43" fmla="*/ 1276597 h 3313216"/>
              <a:gd name="connsiteX44" fmla="*/ 184067 w 534389"/>
              <a:gd name="connsiteY44" fmla="*/ 1318161 h 3313216"/>
              <a:gd name="connsiteX45" fmla="*/ 184067 w 534389"/>
              <a:gd name="connsiteY45" fmla="*/ 1365662 h 3313216"/>
              <a:gd name="connsiteX46" fmla="*/ 195943 w 534389"/>
              <a:gd name="connsiteY46" fmla="*/ 1377538 h 3313216"/>
              <a:gd name="connsiteX47" fmla="*/ 201880 w 534389"/>
              <a:gd name="connsiteY47" fmla="*/ 1395351 h 3313216"/>
              <a:gd name="connsiteX48" fmla="*/ 190005 w 534389"/>
              <a:gd name="connsiteY48" fmla="*/ 1525979 h 3313216"/>
              <a:gd name="connsiteX49" fmla="*/ 195943 w 534389"/>
              <a:gd name="connsiteY49" fmla="*/ 1585356 h 3313216"/>
              <a:gd name="connsiteX50" fmla="*/ 201880 w 534389"/>
              <a:gd name="connsiteY50" fmla="*/ 1603169 h 3313216"/>
              <a:gd name="connsiteX51" fmla="*/ 184067 w 534389"/>
              <a:gd name="connsiteY51" fmla="*/ 1650670 h 3313216"/>
              <a:gd name="connsiteX52" fmla="*/ 172192 w 534389"/>
              <a:gd name="connsiteY52" fmla="*/ 1686296 h 3313216"/>
              <a:gd name="connsiteX53" fmla="*/ 184067 w 534389"/>
              <a:gd name="connsiteY53" fmla="*/ 1721922 h 3313216"/>
              <a:gd name="connsiteX54" fmla="*/ 172192 w 534389"/>
              <a:gd name="connsiteY54" fmla="*/ 1751610 h 3313216"/>
              <a:gd name="connsiteX55" fmla="*/ 160317 w 534389"/>
              <a:gd name="connsiteY55" fmla="*/ 1769423 h 3313216"/>
              <a:gd name="connsiteX56" fmla="*/ 166254 w 534389"/>
              <a:gd name="connsiteY56" fmla="*/ 1828800 h 3313216"/>
              <a:gd name="connsiteX57" fmla="*/ 136566 w 534389"/>
              <a:gd name="connsiteY57" fmla="*/ 1929740 h 3313216"/>
              <a:gd name="connsiteX58" fmla="*/ 124691 w 534389"/>
              <a:gd name="connsiteY58" fmla="*/ 1941616 h 3313216"/>
              <a:gd name="connsiteX59" fmla="*/ 136566 w 534389"/>
              <a:gd name="connsiteY59" fmla="*/ 1995055 h 3313216"/>
              <a:gd name="connsiteX60" fmla="*/ 148441 w 534389"/>
              <a:gd name="connsiteY60" fmla="*/ 2196935 h 3313216"/>
              <a:gd name="connsiteX61" fmla="*/ 154379 w 534389"/>
              <a:gd name="connsiteY61" fmla="*/ 2214748 h 3313216"/>
              <a:gd name="connsiteX62" fmla="*/ 160317 w 534389"/>
              <a:gd name="connsiteY62" fmla="*/ 2238499 h 3313216"/>
              <a:gd name="connsiteX63" fmla="*/ 172192 w 534389"/>
              <a:gd name="connsiteY63" fmla="*/ 2339439 h 3313216"/>
              <a:gd name="connsiteX64" fmla="*/ 178130 w 534389"/>
              <a:gd name="connsiteY64" fmla="*/ 2357252 h 3313216"/>
              <a:gd name="connsiteX65" fmla="*/ 195943 w 534389"/>
              <a:gd name="connsiteY65" fmla="*/ 2375065 h 3313216"/>
              <a:gd name="connsiteX66" fmla="*/ 201880 w 534389"/>
              <a:gd name="connsiteY66" fmla="*/ 2398816 h 3313216"/>
              <a:gd name="connsiteX67" fmla="*/ 213756 w 534389"/>
              <a:gd name="connsiteY67" fmla="*/ 2440379 h 3313216"/>
              <a:gd name="connsiteX68" fmla="*/ 231569 w 534389"/>
              <a:gd name="connsiteY68" fmla="*/ 2582883 h 3313216"/>
              <a:gd name="connsiteX69" fmla="*/ 249382 w 534389"/>
              <a:gd name="connsiteY69" fmla="*/ 2600696 h 3313216"/>
              <a:gd name="connsiteX70" fmla="*/ 261257 w 534389"/>
              <a:gd name="connsiteY70" fmla="*/ 2660073 h 3313216"/>
              <a:gd name="connsiteX71" fmla="*/ 267195 w 534389"/>
              <a:gd name="connsiteY71" fmla="*/ 2737262 h 3313216"/>
              <a:gd name="connsiteX72" fmla="*/ 279070 w 534389"/>
              <a:gd name="connsiteY72" fmla="*/ 2772888 h 3313216"/>
              <a:gd name="connsiteX73" fmla="*/ 314696 w 534389"/>
              <a:gd name="connsiteY73" fmla="*/ 2814452 h 3313216"/>
              <a:gd name="connsiteX74" fmla="*/ 320634 w 534389"/>
              <a:gd name="connsiteY74" fmla="*/ 2832265 h 3313216"/>
              <a:gd name="connsiteX75" fmla="*/ 332509 w 534389"/>
              <a:gd name="connsiteY75" fmla="*/ 2850078 h 3313216"/>
              <a:gd name="connsiteX76" fmla="*/ 338447 w 534389"/>
              <a:gd name="connsiteY76" fmla="*/ 2867891 h 3313216"/>
              <a:gd name="connsiteX77" fmla="*/ 362197 w 534389"/>
              <a:gd name="connsiteY77" fmla="*/ 2909455 h 3313216"/>
              <a:gd name="connsiteX78" fmla="*/ 380010 w 534389"/>
              <a:gd name="connsiteY78" fmla="*/ 2921330 h 3313216"/>
              <a:gd name="connsiteX79" fmla="*/ 391886 w 534389"/>
              <a:gd name="connsiteY79" fmla="*/ 2933205 h 3313216"/>
              <a:gd name="connsiteX80" fmla="*/ 409699 w 534389"/>
              <a:gd name="connsiteY80" fmla="*/ 2945081 h 3313216"/>
              <a:gd name="connsiteX81" fmla="*/ 445325 w 534389"/>
              <a:gd name="connsiteY81" fmla="*/ 2974769 h 3313216"/>
              <a:gd name="connsiteX82" fmla="*/ 469075 w 534389"/>
              <a:gd name="connsiteY82" fmla="*/ 3016332 h 3313216"/>
              <a:gd name="connsiteX83" fmla="*/ 486888 w 534389"/>
              <a:gd name="connsiteY83" fmla="*/ 3046021 h 3313216"/>
              <a:gd name="connsiteX84" fmla="*/ 480950 w 534389"/>
              <a:gd name="connsiteY84" fmla="*/ 3069771 h 3313216"/>
              <a:gd name="connsiteX85" fmla="*/ 475013 w 534389"/>
              <a:gd name="connsiteY85" fmla="*/ 3146961 h 3313216"/>
              <a:gd name="connsiteX86" fmla="*/ 463137 w 534389"/>
              <a:gd name="connsiteY86" fmla="*/ 3182587 h 3313216"/>
              <a:gd name="connsiteX87" fmla="*/ 469075 w 534389"/>
              <a:gd name="connsiteY87" fmla="*/ 3236026 h 3313216"/>
              <a:gd name="connsiteX88" fmla="*/ 475013 w 534389"/>
              <a:gd name="connsiteY88" fmla="*/ 3253839 h 3313216"/>
              <a:gd name="connsiteX89" fmla="*/ 492826 w 534389"/>
              <a:gd name="connsiteY89" fmla="*/ 3271652 h 3313216"/>
              <a:gd name="connsiteX90" fmla="*/ 510639 w 534389"/>
              <a:gd name="connsiteY90" fmla="*/ 3277590 h 3313216"/>
              <a:gd name="connsiteX91" fmla="*/ 528452 w 534389"/>
              <a:gd name="connsiteY91" fmla="*/ 3295403 h 3313216"/>
              <a:gd name="connsiteX92" fmla="*/ 534389 w 534389"/>
              <a:gd name="connsiteY92" fmla="*/ 3313216 h 3313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34389" h="3313216">
                <a:moveTo>
                  <a:pt x="308758" y="0"/>
                </a:moveTo>
                <a:cubicBezTo>
                  <a:pt x="310306" y="387"/>
                  <a:pt x="346452" y="8779"/>
                  <a:pt x="350322" y="11875"/>
                </a:cubicBezTo>
                <a:cubicBezTo>
                  <a:pt x="355894" y="16333"/>
                  <a:pt x="358239" y="23750"/>
                  <a:pt x="362197" y="29688"/>
                </a:cubicBezTo>
                <a:cubicBezTo>
                  <a:pt x="364176" y="39584"/>
                  <a:pt x="363959" y="50189"/>
                  <a:pt x="368135" y="59377"/>
                </a:cubicBezTo>
                <a:cubicBezTo>
                  <a:pt x="374041" y="72370"/>
                  <a:pt x="383969" y="83128"/>
                  <a:pt x="391886" y="95003"/>
                </a:cubicBezTo>
                <a:cubicBezTo>
                  <a:pt x="395844" y="100941"/>
                  <a:pt x="401504" y="106046"/>
                  <a:pt x="403761" y="112816"/>
                </a:cubicBezTo>
                <a:cubicBezTo>
                  <a:pt x="409712" y="130668"/>
                  <a:pt x="408786" y="133096"/>
                  <a:pt x="421574" y="148442"/>
                </a:cubicBezTo>
                <a:cubicBezTo>
                  <a:pt x="426950" y="154893"/>
                  <a:pt x="434232" y="159627"/>
                  <a:pt x="439387" y="166255"/>
                </a:cubicBezTo>
                <a:cubicBezTo>
                  <a:pt x="448149" y="177521"/>
                  <a:pt x="458623" y="188341"/>
                  <a:pt x="463137" y="201881"/>
                </a:cubicBezTo>
                <a:cubicBezTo>
                  <a:pt x="467096" y="213756"/>
                  <a:pt x="466161" y="228656"/>
                  <a:pt x="475013" y="237507"/>
                </a:cubicBezTo>
                <a:cubicBezTo>
                  <a:pt x="497872" y="260365"/>
                  <a:pt x="488168" y="248332"/>
                  <a:pt x="504701" y="273132"/>
                </a:cubicBezTo>
                <a:cubicBezTo>
                  <a:pt x="511318" y="359145"/>
                  <a:pt x="517261" y="329998"/>
                  <a:pt x="498763" y="397823"/>
                </a:cubicBezTo>
                <a:cubicBezTo>
                  <a:pt x="497116" y="403861"/>
                  <a:pt x="495625" y="410038"/>
                  <a:pt x="492826" y="415636"/>
                </a:cubicBezTo>
                <a:cubicBezTo>
                  <a:pt x="480457" y="440374"/>
                  <a:pt x="472040" y="439390"/>
                  <a:pt x="445325" y="457200"/>
                </a:cubicBezTo>
                <a:lnTo>
                  <a:pt x="427512" y="469075"/>
                </a:lnTo>
                <a:cubicBezTo>
                  <a:pt x="425533" y="475013"/>
                  <a:pt x="424794" y="481521"/>
                  <a:pt x="421574" y="486888"/>
                </a:cubicBezTo>
                <a:cubicBezTo>
                  <a:pt x="414438" y="498781"/>
                  <a:pt x="401884" y="502070"/>
                  <a:pt x="391886" y="510639"/>
                </a:cubicBezTo>
                <a:cubicBezTo>
                  <a:pt x="371431" y="528172"/>
                  <a:pt x="372134" y="535359"/>
                  <a:pt x="350322" y="546265"/>
                </a:cubicBezTo>
                <a:cubicBezTo>
                  <a:pt x="320458" y="561197"/>
                  <a:pt x="334321" y="538515"/>
                  <a:pt x="296883" y="575953"/>
                </a:cubicBezTo>
                <a:cubicBezTo>
                  <a:pt x="288966" y="583870"/>
                  <a:pt x="279342" y="590388"/>
                  <a:pt x="273132" y="599704"/>
                </a:cubicBezTo>
                <a:cubicBezTo>
                  <a:pt x="269174" y="605642"/>
                  <a:pt x="266303" y="612471"/>
                  <a:pt x="261257" y="617517"/>
                </a:cubicBezTo>
                <a:cubicBezTo>
                  <a:pt x="256211" y="622563"/>
                  <a:pt x="249016" y="624934"/>
                  <a:pt x="243444" y="629392"/>
                </a:cubicBezTo>
                <a:cubicBezTo>
                  <a:pt x="226174" y="643209"/>
                  <a:pt x="235120" y="640569"/>
                  <a:pt x="219693" y="659081"/>
                </a:cubicBezTo>
                <a:cubicBezTo>
                  <a:pt x="199291" y="683563"/>
                  <a:pt x="203402" y="672243"/>
                  <a:pt x="178130" y="694707"/>
                </a:cubicBezTo>
                <a:cubicBezTo>
                  <a:pt x="167670" y="704005"/>
                  <a:pt x="160086" y="716632"/>
                  <a:pt x="148441" y="724395"/>
                </a:cubicBezTo>
                <a:cubicBezTo>
                  <a:pt x="142503" y="728353"/>
                  <a:pt x="137011" y="733079"/>
                  <a:pt x="130628" y="736270"/>
                </a:cubicBezTo>
                <a:cubicBezTo>
                  <a:pt x="125030" y="739069"/>
                  <a:pt x="118286" y="739168"/>
                  <a:pt x="112815" y="742208"/>
                </a:cubicBezTo>
                <a:cubicBezTo>
                  <a:pt x="100339" y="749139"/>
                  <a:pt x="89954" y="759575"/>
                  <a:pt x="77189" y="765958"/>
                </a:cubicBezTo>
                <a:lnTo>
                  <a:pt x="53439" y="777834"/>
                </a:lnTo>
                <a:cubicBezTo>
                  <a:pt x="45522" y="789709"/>
                  <a:pt x="34202" y="799920"/>
                  <a:pt x="29688" y="813460"/>
                </a:cubicBezTo>
                <a:cubicBezTo>
                  <a:pt x="27709" y="819398"/>
                  <a:pt x="26790" y="825802"/>
                  <a:pt x="23750" y="831273"/>
                </a:cubicBezTo>
                <a:cubicBezTo>
                  <a:pt x="16819" y="843749"/>
                  <a:pt x="0" y="866899"/>
                  <a:pt x="0" y="866899"/>
                </a:cubicBezTo>
                <a:cubicBezTo>
                  <a:pt x="16252" y="875025"/>
                  <a:pt x="27577" y="879460"/>
                  <a:pt x="41563" y="890649"/>
                </a:cubicBezTo>
                <a:cubicBezTo>
                  <a:pt x="45935" y="894146"/>
                  <a:pt x="49480" y="898566"/>
                  <a:pt x="53439" y="902525"/>
                </a:cubicBezTo>
                <a:cubicBezTo>
                  <a:pt x="51032" y="919376"/>
                  <a:pt x="41181" y="955390"/>
                  <a:pt x="53439" y="973777"/>
                </a:cubicBezTo>
                <a:cubicBezTo>
                  <a:pt x="56911" y="978985"/>
                  <a:pt x="65314" y="977735"/>
                  <a:pt x="71252" y="979714"/>
                </a:cubicBezTo>
                <a:cubicBezTo>
                  <a:pt x="75210" y="983673"/>
                  <a:pt x="81214" y="986329"/>
                  <a:pt x="83127" y="991590"/>
                </a:cubicBezTo>
                <a:cubicBezTo>
                  <a:pt x="116081" y="1082217"/>
                  <a:pt x="79818" y="1010248"/>
                  <a:pt x="100940" y="1080655"/>
                </a:cubicBezTo>
                <a:cubicBezTo>
                  <a:pt x="107102" y="1101196"/>
                  <a:pt x="111753" y="1103343"/>
                  <a:pt x="124691" y="1116281"/>
                </a:cubicBezTo>
                <a:cubicBezTo>
                  <a:pt x="126670" y="1140031"/>
                  <a:pt x="123619" y="1164753"/>
                  <a:pt x="130628" y="1187532"/>
                </a:cubicBezTo>
                <a:cubicBezTo>
                  <a:pt x="132469" y="1193514"/>
                  <a:pt x="143348" y="1189832"/>
                  <a:pt x="148441" y="1193470"/>
                </a:cubicBezTo>
                <a:cubicBezTo>
                  <a:pt x="157552" y="1199978"/>
                  <a:pt x="172192" y="1217221"/>
                  <a:pt x="172192" y="1217221"/>
                </a:cubicBezTo>
                <a:cubicBezTo>
                  <a:pt x="174171" y="1225138"/>
                  <a:pt x="175785" y="1233155"/>
                  <a:pt x="178130" y="1240971"/>
                </a:cubicBezTo>
                <a:cubicBezTo>
                  <a:pt x="181727" y="1252961"/>
                  <a:pt x="190005" y="1276597"/>
                  <a:pt x="190005" y="1276597"/>
                </a:cubicBezTo>
                <a:cubicBezTo>
                  <a:pt x="188026" y="1290452"/>
                  <a:pt x="186570" y="1304391"/>
                  <a:pt x="184067" y="1318161"/>
                </a:cubicBezTo>
                <a:cubicBezTo>
                  <a:pt x="179845" y="1341382"/>
                  <a:pt x="172457" y="1342442"/>
                  <a:pt x="184067" y="1365662"/>
                </a:cubicBezTo>
                <a:cubicBezTo>
                  <a:pt x="186571" y="1370669"/>
                  <a:pt x="191984" y="1373579"/>
                  <a:pt x="195943" y="1377538"/>
                </a:cubicBezTo>
                <a:cubicBezTo>
                  <a:pt x="197922" y="1383476"/>
                  <a:pt x="201880" y="1389092"/>
                  <a:pt x="201880" y="1395351"/>
                </a:cubicBezTo>
                <a:cubicBezTo>
                  <a:pt x="201880" y="1495620"/>
                  <a:pt x="206810" y="1475566"/>
                  <a:pt x="190005" y="1525979"/>
                </a:cubicBezTo>
                <a:cubicBezTo>
                  <a:pt x="191984" y="1545771"/>
                  <a:pt x="192919" y="1565696"/>
                  <a:pt x="195943" y="1585356"/>
                </a:cubicBezTo>
                <a:cubicBezTo>
                  <a:pt x="196895" y="1591542"/>
                  <a:pt x="201880" y="1596910"/>
                  <a:pt x="201880" y="1603169"/>
                </a:cubicBezTo>
                <a:cubicBezTo>
                  <a:pt x="201880" y="1637460"/>
                  <a:pt x="201268" y="1633471"/>
                  <a:pt x="184067" y="1650670"/>
                </a:cubicBezTo>
                <a:cubicBezTo>
                  <a:pt x="180109" y="1662545"/>
                  <a:pt x="168234" y="1674421"/>
                  <a:pt x="172192" y="1686296"/>
                </a:cubicBezTo>
                <a:lnTo>
                  <a:pt x="184067" y="1721922"/>
                </a:lnTo>
                <a:cubicBezTo>
                  <a:pt x="180109" y="1731818"/>
                  <a:pt x="176958" y="1742077"/>
                  <a:pt x="172192" y="1751610"/>
                </a:cubicBezTo>
                <a:cubicBezTo>
                  <a:pt x="169001" y="1757993"/>
                  <a:pt x="160864" y="1762308"/>
                  <a:pt x="160317" y="1769423"/>
                </a:cubicBezTo>
                <a:cubicBezTo>
                  <a:pt x="158791" y="1789255"/>
                  <a:pt x="164275" y="1809008"/>
                  <a:pt x="166254" y="1828800"/>
                </a:cubicBezTo>
                <a:cubicBezTo>
                  <a:pt x="153603" y="1930013"/>
                  <a:pt x="184656" y="1913712"/>
                  <a:pt x="136566" y="1929740"/>
                </a:cubicBezTo>
                <a:cubicBezTo>
                  <a:pt x="132608" y="1933699"/>
                  <a:pt x="125385" y="1936061"/>
                  <a:pt x="124691" y="1941616"/>
                </a:cubicBezTo>
                <a:cubicBezTo>
                  <a:pt x="122791" y="1956819"/>
                  <a:pt x="131430" y="1979648"/>
                  <a:pt x="136566" y="1995055"/>
                </a:cubicBezTo>
                <a:cubicBezTo>
                  <a:pt x="137912" y="2021963"/>
                  <a:pt x="143872" y="2158096"/>
                  <a:pt x="148441" y="2196935"/>
                </a:cubicBezTo>
                <a:cubicBezTo>
                  <a:pt x="149172" y="2203151"/>
                  <a:pt x="152659" y="2208730"/>
                  <a:pt x="154379" y="2214748"/>
                </a:cubicBezTo>
                <a:cubicBezTo>
                  <a:pt x="156621" y="2222595"/>
                  <a:pt x="158338" y="2230582"/>
                  <a:pt x="160317" y="2238499"/>
                </a:cubicBezTo>
                <a:cubicBezTo>
                  <a:pt x="164275" y="2272146"/>
                  <a:pt x="167166" y="2305935"/>
                  <a:pt x="172192" y="2339439"/>
                </a:cubicBezTo>
                <a:cubicBezTo>
                  <a:pt x="173120" y="2345629"/>
                  <a:pt x="174658" y="2352044"/>
                  <a:pt x="178130" y="2357252"/>
                </a:cubicBezTo>
                <a:cubicBezTo>
                  <a:pt x="182788" y="2364239"/>
                  <a:pt x="190005" y="2369127"/>
                  <a:pt x="195943" y="2375065"/>
                </a:cubicBezTo>
                <a:cubicBezTo>
                  <a:pt x="197922" y="2382982"/>
                  <a:pt x="199638" y="2390969"/>
                  <a:pt x="201880" y="2398816"/>
                </a:cubicBezTo>
                <a:cubicBezTo>
                  <a:pt x="218930" y="2458494"/>
                  <a:pt x="195176" y="2366067"/>
                  <a:pt x="213756" y="2440379"/>
                </a:cubicBezTo>
                <a:cubicBezTo>
                  <a:pt x="215860" y="2482471"/>
                  <a:pt x="202922" y="2542778"/>
                  <a:pt x="231569" y="2582883"/>
                </a:cubicBezTo>
                <a:cubicBezTo>
                  <a:pt x="236450" y="2589716"/>
                  <a:pt x="243444" y="2594758"/>
                  <a:pt x="249382" y="2600696"/>
                </a:cubicBezTo>
                <a:cubicBezTo>
                  <a:pt x="253340" y="2620488"/>
                  <a:pt x="258646" y="2640058"/>
                  <a:pt x="261257" y="2660073"/>
                </a:cubicBezTo>
                <a:cubicBezTo>
                  <a:pt x="264595" y="2685662"/>
                  <a:pt x="263170" y="2711772"/>
                  <a:pt x="267195" y="2737262"/>
                </a:cubicBezTo>
                <a:cubicBezTo>
                  <a:pt x="269147" y="2749626"/>
                  <a:pt x="270219" y="2764037"/>
                  <a:pt x="279070" y="2772888"/>
                </a:cubicBezTo>
                <a:cubicBezTo>
                  <a:pt x="293680" y="2787498"/>
                  <a:pt x="305652" y="2796365"/>
                  <a:pt x="314696" y="2814452"/>
                </a:cubicBezTo>
                <a:cubicBezTo>
                  <a:pt x="317495" y="2820050"/>
                  <a:pt x="317835" y="2826667"/>
                  <a:pt x="320634" y="2832265"/>
                </a:cubicBezTo>
                <a:cubicBezTo>
                  <a:pt x="323825" y="2838648"/>
                  <a:pt x="329318" y="2843695"/>
                  <a:pt x="332509" y="2850078"/>
                </a:cubicBezTo>
                <a:cubicBezTo>
                  <a:pt x="335308" y="2855676"/>
                  <a:pt x="335982" y="2862138"/>
                  <a:pt x="338447" y="2867891"/>
                </a:cubicBezTo>
                <a:cubicBezTo>
                  <a:pt x="341940" y="2876041"/>
                  <a:pt x="354743" y="2902001"/>
                  <a:pt x="362197" y="2909455"/>
                </a:cubicBezTo>
                <a:cubicBezTo>
                  <a:pt x="367243" y="2914501"/>
                  <a:pt x="374438" y="2916872"/>
                  <a:pt x="380010" y="2921330"/>
                </a:cubicBezTo>
                <a:cubicBezTo>
                  <a:pt x="384382" y="2924827"/>
                  <a:pt x="387515" y="2929708"/>
                  <a:pt x="391886" y="2933205"/>
                </a:cubicBezTo>
                <a:cubicBezTo>
                  <a:pt x="397459" y="2937663"/>
                  <a:pt x="404217" y="2940512"/>
                  <a:pt x="409699" y="2945081"/>
                </a:cubicBezTo>
                <a:cubicBezTo>
                  <a:pt x="455409" y="2983174"/>
                  <a:pt x="401105" y="2945290"/>
                  <a:pt x="445325" y="2974769"/>
                </a:cubicBezTo>
                <a:cubicBezTo>
                  <a:pt x="457251" y="2992658"/>
                  <a:pt x="460035" y="2995239"/>
                  <a:pt x="469075" y="3016332"/>
                </a:cubicBezTo>
                <a:cubicBezTo>
                  <a:pt x="480637" y="3043310"/>
                  <a:pt x="467141" y="3026272"/>
                  <a:pt x="486888" y="3046021"/>
                </a:cubicBezTo>
                <a:cubicBezTo>
                  <a:pt x="484909" y="3053938"/>
                  <a:pt x="481903" y="3061667"/>
                  <a:pt x="480950" y="3069771"/>
                </a:cubicBezTo>
                <a:cubicBezTo>
                  <a:pt x="477935" y="3095400"/>
                  <a:pt x="479038" y="3121471"/>
                  <a:pt x="475013" y="3146961"/>
                </a:cubicBezTo>
                <a:cubicBezTo>
                  <a:pt x="473061" y="3159326"/>
                  <a:pt x="463137" y="3182587"/>
                  <a:pt x="463137" y="3182587"/>
                </a:cubicBezTo>
                <a:cubicBezTo>
                  <a:pt x="465116" y="3200400"/>
                  <a:pt x="466128" y="3218347"/>
                  <a:pt x="469075" y="3236026"/>
                </a:cubicBezTo>
                <a:cubicBezTo>
                  <a:pt x="470104" y="3242200"/>
                  <a:pt x="471541" y="3248631"/>
                  <a:pt x="475013" y="3253839"/>
                </a:cubicBezTo>
                <a:cubicBezTo>
                  <a:pt x="479671" y="3260826"/>
                  <a:pt x="485839" y="3266994"/>
                  <a:pt x="492826" y="3271652"/>
                </a:cubicBezTo>
                <a:cubicBezTo>
                  <a:pt x="498034" y="3275124"/>
                  <a:pt x="504701" y="3275611"/>
                  <a:pt x="510639" y="3277590"/>
                </a:cubicBezTo>
                <a:cubicBezTo>
                  <a:pt x="516577" y="3283528"/>
                  <a:pt x="523794" y="3288416"/>
                  <a:pt x="528452" y="3295403"/>
                </a:cubicBezTo>
                <a:cubicBezTo>
                  <a:pt x="531924" y="3300611"/>
                  <a:pt x="534389" y="3313216"/>
                  <a:pt x="534389" y="3313216"/>
                </a:cubicBezTo>
              </a:path>
            </a:pathLst>
          </a:cu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Elipse"/>
          <p:cNvSpPr/>
          <p:nvPr/>
        </p:nvSpPr>
        <p:spPr>
          <a:xfrm>
            <a:off x="6732954" y="5012512"/>
            <a:ext cx="108000" cy="108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Elipse"/>
          <p:cNvSpPr/>
          <p:nvPr/>
        </p:nvSpPr>
        <p:spPr>
          <a:xfrm>
            <a:off x="6655578" y="3875442"/>
            <a:ext cx="108000" cy="108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>
            <a:off x="4572000" y="2786058"/>
            <a:ext cx="649537" cy="27699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1200" dirty="0" smtClean="0"/>
              <a:t>190 km</a:t>
            </a:r>
            <a:endParaRPr lang="es-ES" sz="12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6000760" y="3286124"/>
            <a:ext cx="649537" cy="27699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1200" dirty="0" smtClean="0"/>
              <a:t>130 </a:t>
            </a:r>
            <a:r>
              <a:rPr lang="es-ES" sz="1200" dirty="0" smtClean="0"/>
              <a:t>km</a:t>
            </a:r>
            <a:endParaRPr lang="es-ES" sz="12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4857752" y="4071942"/>
            <a:ext cx="649537" cy="27699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1200" dirty="0" smtClean="0"/>
              <a:t>400 km</a:t>
            </a:r>
            <a:endParaRPr lang="es-E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Malla ferroviaria</a:t>
            </a:r>
            <a:endParaRPr lang="es-E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50" y="1373735"/>
            <a:ext cx="8643938" cy="4967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Malla Carretera</a:t>
            </a:r>
            <a:endParaRPr lang="es-E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50" y="1306234"/>
            <a:ext cx="8643938" cy="5102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Malla carretera Paraguay</a:t>
            </a:r>
            <a:endParaRPr lang="es-E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054" t="16216" r="5135" b="10810"/>
          <a:stretch>
            <a:fillRect/>
          </a:stretch>
        </p:blipFill>
        <p:spPr bwMode="auto">
          <a:xfrm>
            <a:off x="285720" y="1000108"/>
            <a:ext cx="8429684" cy="5419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71414"/>
            <a:ext cx="6072230" cy="428628"/>
          </a:xfrm>
        </p:spPr>
        <p:txBody>
          <a:bodyPr/>
          <a:lstStyle/>
          <a:p>
            <a:r>
              <a:rPr lang="es-ES" sz="3600" dirty="0" smtClean="0"/>
              <a:t>Comparativo Fletes</a:t>
            </a:r>
            <a:endParaRPr lang="es-ES" sz="3600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642910" y="1928802"/>
          <a:ext cx="3924300" cy="762000"/>
        </p:xfrm>
        <a:graphic>
          <a:graphicData uri="http://schemas.openxmlformats.org/drawingml/2006/table">
            <a:tbl>
              <a:tblPr/>
              <a:tblGrid>
                <a:gridCol w="2197100"/>
                <a:gridCol w="965200"/>
                <a:gridCol w="7620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Tramo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Flete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Santa Cruz - Quijarro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Ferroviario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Quijarro - Rosario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Fluvial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75.00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642910" y="3214686"/>
          <a:ext cx="3924300" cy="762000"/>
        </p:xfrm>
        <a:graphic>
          <a:graphicData uri="http://schemas.openxmlformats.org/drawingml/2006/table">
            <a:tbl>
              <a:tblPr/>
              <a:tblGrid>
                <a:gridCol w="2197100"/>
                <a:gridCol w="965200"/>
                <a:gridCol w="7620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Tramo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Flete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Santa Cruz - Puerto Busch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Ferroviario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Puerto Busch - Rosario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Fluvial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72.00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5000628" y="1928802"/>
          <a:ext cx="3924300" cy="762000"/>
        </p:xfrm>
        <a:graphic>
          <a:graphicData uri="http://schemas.openxmlformats.org/drawingml/2006/table">
            <a:tbl>
              <a:tblPr/>
              <a:tblGrid>
                <a:gridCol w="2197100"/>
                <a:gridCol w="965200"/>
                <a:gridCol w="7620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Tramo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Flete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Santa Cruz - Puerto Carmelo Peralta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Ferroviario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Puerto Carmelo Peralta - Rosario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Fluvial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81.00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5000628" y="4500570"/>
          <a:ext cx="3924300" cy="952500"/>
        </p:xfrm>
        <a:graphic>
          <a:graphicData uri="http://schemas.openxmlformats.org/drawingml/2006/table">
            <a:tbl>
              <a:tblPr/>
              <a:tblGrid>
                <a:gridCol w="2197100"/>
                <a:gridCol w="965200"/>
                <a:gridCol w="7620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Tramo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Flete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Mutun - Puerto Suarez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Carretero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Puerto Suarez - Carmelo Peralta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Ferroviario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32.04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Puerto Carmelo Peralta - Rosario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Fluvial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79.04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642910" y="4500570"/>
          <a:ext cx="3924300" cy="762000"/>
        </p:xfrm>
        <a:graphic>
          <a:graphicData uri="http://schemas.openxmlformats.org/drawingml/2006/table">
            <a:tbl>
              <a:tblPr/>
              <a:tblGrid>
                <a:gridCol w="2197100"/>
                <a:gridCol w="965200"/>
                <a:gridCol w="7620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Tramo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Flete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Mutun - Puerto Busch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Ferroviario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Puerto Busch - Rosario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Fluvial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48.23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642910" y="1357298"/>
            <a:ext cx="392909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Puerto en Bolivia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5000628" y="1357298"/>
            <a:ext cx="392909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Puerto Carmelo Peralta</a:t>
            </a:r>
            <a:endParaRPr lang="es-E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44" y="195240"/>
            <a:ext cx="6143668" cy="511156"/>
          </a:xfrm>
        </p:spPr>
        <p:txBody>
          <a:bodyPr/>
          <a:lstStyle/>
          <a:p>
            <a:endParaRPr lang="es-ES" sz="28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14422"/>
            <a:ext cx="4040188" cy="49688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S" dirty="0" smtClean="0"/>
              <a:t>Puerto Busch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857364"/>
            <a:ext cx="4040188" cy="39512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ES" sz="2000" dirty="0" smtClean="0"/>
              <a:t>140 km de vía.</a:t>
            </a:r>
          </a:p>
          <a:p>
            <a:endParaRPr lang="es-ES" sz="2000" dirty="0" smtClean="0"/>
          </a:p>
          <a:p>
            <a:r>
              <a:rPr lang="es-ES" sz="2000" dirty="0" smtClean="0"/>
              <a:t>Salida a aguas internacionales.</a:t>
            </a:r>
          </a:p>
          <a:p>
            <a:endParaRPr lang="es-ES" sz="2000" dirty="0" smtClean="0"/>
          </a:p>
          <a:p>
            <a:r>
              <a:rPr lang="es-ES" sz="2000" dirty="0" smtClean="0"/>
              <a:t>Puerto soberano</a:t>
            </a:r>
          </a:p>
          <a:p>
            <a:r>
              <a:rPr lang="es-ES" sz="2000" dirty="0" smtClean="0"/>
              <a:t>Menores fletes </a:t>
            </a:r>
            <a:endParaRPr lang="es-ES" sz="2000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214422"/>
            <a:ext cx="4041775" cy="49688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S" dirty="0" smtClean="0"/>
              <a:t>Puerto Carmelo Peralta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857364"/>
            <a:ext cx="4041775" cy="39512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z="2000" dirty="0" smtClean="0"/>
              <a:t>590 km de vía (190 km en Bolivia y 400 km en Paraguay.</a:t>
            </a:r>
          </a:p>
          <a:p>
            <a:r>
              <a:rPr lang="es-ES" sz="2000" dirty="0" smtClean="0"/>
              <a:t>Cruzar territorio paraguayo para llegar a Puerto de reembarque.</a:t>
            </a:r>
          </a:p>
          <a:p>
            <a:r>
              <a:rPr lang="es-ES" sz="2000" dirty="0" smtClean="0"/>
              <a:t>Puerto fuera de Bolivia</a:t>
            </a:r>
          </a:p>
          <a:p>
            <a:r>
              <a:rPr lang="es-ES" sz="2000" dirty="0" smtClean="0"/>
              <a:t>Mayores </a:t>
            </a:r>
            <a:r>
              <a:rPr lang="es-ES" sz="2000" dirty="0" smtClean="0"/>
              <a:t>fletes</a:t>
            </a:r>
          </a:p>
          <a:p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Propuesta</a:t>
            </a:r>
            <a:endParaRPr lang="es-E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0811" b="4054"/>
          <a:stretch>
            <a:fillRect/>
          </a:stretch>
        </p:blipFill>
        <p:spPr bwMode="auto">
          <a:xfrm>
            <a:off x="428596" y="1000108"/>
            <a:ext cx="8072494" cy="549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Elipse"/>
          <p:cNvSpPr/>
          <p:nvPr/>
        </p:nvSpPr>
        <p:spPr>
          <a:xfrm>
            <a:off x="5429256" y="2428868"/>
            <a:ext cx="142876" cy="1428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Elipse"/>
          <p:cNvSpPr/>
          <p:nvPr/>
        </p:nvSpPr>
        <p:spPr>
          <a:xfrm>
            <a:off x="4857752" y="3286124"/>
            <a:ext cx="142876" cy="1428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Elipse"/>
          <p:cNvSpPr/>
          <p:nvPr/>
        </p:nvSpPr>
        <p:spPr>
          <a:xfrm>
            <a:off x="6643702" y="4929198"/>
            <a:ext cx="142876" cy="1428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9" name="8 Conector recto"/>
          <p:cNvCxnSpPr>
            <a:endCxn id="6" idx="7"/>
          </p:cNvCxnSpPr>
          <p:nvPr/>
        </p:nvCxnSpPr>
        <p:spPr>
          <a:xfrm rot="5400000">
            <a:off x="4872547" y="2678901"/>
            <a:ext cx="735304" cy="5209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>
            <a:stCxn id="7" idx="1"/>
            <a:endCxn id="6" idx="4"/>
          </p:cNvCxnSpPr>
          <p:nvPr/>
        </p:nvCxnSpPr>
        <p:spPr>
          <a:xfrm rot="16200000" flipV="1">
            <a:off x="5036347" y="3321843"/>
            <a:ext cx="1521122" cy="17354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5286380" y="2928934"/>
            <a:ext cx="649537" cy="27699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1200" dirty="0" smtClean="0"/>
              <a:t>190 km</a:t>
            </a:r>
            <a:endParaRPr lang="es-ES" sz="12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4857752" y="4071942"/>
            <a:ext cx="649537" cy="27699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1200" dirty="0" smtClean="0"/>
              <a:t>400 km</a:t>
            </a:r>
            <a:endParaRPr lang="es-E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Malla ferroviaria de Paraguay</a:t>
            </a:r>
            <a:endParaRPr lang="es-ES" dirty="0"/>
          </a:p>
        </p:txBody>
      </p:sp>
      <p:pic>
        <p:nvPicPr>
          <p:cNvPr id="5" name="Picture 2" descr="https://upload.wikimedia.org/wikipedia/commons/d/d1/CheminsDeFerParaguay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4349"/>
          <a:stretch>
            <a:fillRect/>
          </a:stretch>
        </p:blipFill>
        <p:spPr bwMode="auto">
          <a:xfrm>
            <a:off x="428596" y="928670"/>
            <a:ext cx="5715040" cy="5694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DEX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CADEX2016</Template>
  <TotalTime>1896</TotalTime>
  <Words>291</Words>
  <Application>Microsoft Office PowerPoint</Application>
  <PresentationFormat>Presentación en pantalla (4:3)</PresentationFormat>
  <Paragraphs>97</Paragraphs>
  <Slides>10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CADEX2016</vt:lpstr>
      <vt:lpstr>Diapositiva 1</vt:lpstr>
      <vt:lpstr>Rutas</vt:lpstr>
      <vt:lpstr>Malla ferroviaria</vt:lpstr>
      <vt:lpstr>Malla Carretera</vt:lpstr>
      <vt:lpstr>Malla carretera Paraguay</vt:lpstr>
      <vt:lpstr>Comparativo Fletes</vt:lpstr>
      <vt:lpstr>Diapositiva 7</vt:lpstr>
      <vt:lpstr>Propuesta</vt:lpstr>
      <vt:lpstr>Malla ferroviaria de Paraguay</vt:lpstr>
      <vt:lpstr>Puntos críticos Hidrovía Paraguay - Paraná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Rafael Riva</dc:creator>
  <cp:lastModifiedBy>Rafael Riva</cp:lastModifiedBy>
  <cp:revision>12</cp:revision>
  <dcterms:created xsi:type="dcterms:W3CDTF">2017-01-25T15:47:30Z</dcterms:created>
  <dcterms:modified xsi:type="dcterms:W3CDTF">2017-02-02T14:27:24Z</dcterms:modified>
</cp:coreProperties>
</file>